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режим дня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Сон</c:v>
                </c:pt>
                <c:pt idx="1">
                  <c:v>Приемы пищи</c:v>
                </c:pt>
                <c:pt idx="2">
                  <c:v>гигиена</c:v>
                </c:pt>
                <c:pt idx="3">
                  <c:v>занятия</c:v>
                </c:pt>
                <c:pt idx="4">
                  <c:v>прогулки</c:v>
                </c:pt>
                <c:pt idx="5">
                  <c:v>самостоятельная 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459962781913126"/>
          <c:y val="5.9640992270700084E-2"/>
          <c:w val="0.34135001413984306"/>
          <c:h val="0.88071761867728982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403A-FB5D-4A1D-8458-67922694262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79EB-BBBD-4A56-A6E8-B8DD6B15AA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spas-extreme.mchs.gov.ru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10445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21»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ЗАКОННЫХ ПРЕДСТАВИТЕЛЕЙ)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ВОПРОСАМ ЗДОРОВЬЯ, ВОСПИТАНИЯ И РАЗВИТИЯ ДЕТЕЙ МЛАДЕНЧЕСКОГО, РАННЕГО И ДОШКОЛЬНОГО ВОЗРАСТОВ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581128"/>
            <a:ext cx="3744416" cy="18002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Е.В. Сорокина, воспитатель ВКК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В.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Папст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воспитатель ПКК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В.Д.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Торкунова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инструктор по физической культуре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 воспитание: задачи ДОО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 цели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охрана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укрепление здоровья;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двигательных умений и навыков;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психофизических качеств (быстрота, выносливость,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ловкость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приобщение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 ЗОЖ;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следование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режиму дня.</a:t>
            </a: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25144"/>
            <a:ext cx="2695037" cy="1800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4749320"/>
            <a:ext cx="3312368" cy="177602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Прогулки и двигательная активность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4–5 часов в день, строго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расписанию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активности в ДОО: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физкультурные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утренняя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гимнастика;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подвижные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игры;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спортивные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упражнения;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туристские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прогулки;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физкультурные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досуги и праздники.</a:t>
            </a:r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3326460" cy="187220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3056028" cy="182852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 формы работы</a:t>
            </a:r>
            <a:b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28343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усиления эффекта важно просвещать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(«Как сохранить здоровье ребёнка?», «Адаптация к ДОО и здоровье»).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(«Какого ребёнка можно считать здоровым?»).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ресурсы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(книга «В детский сад пойду без слёз!»).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(«Мы — спортивная семья»).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(«Двигательная активность — сохранение здоровья»).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(«Форт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Боярд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сезонные маршруты здоровья).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(видеоролики, буклеты, памятки).</a:t>
            </a:r>
          </a:p>
        </p:txBody>
      </p:sp>
      <p:pic>
        <p:nvPicPr>
          <p:cNvPr id="24578" name="Picture 2" descr="C:\Users\USER\Desktop\фото на педчас просвящение\IMG-20230216-WA0036.jpg"/>
          <p:cNvPicPr>
            <a:picLocks noChangeAspect="1" noChangeArrowheads="1"/>
          </p:cNvPicPr>
          <p:nvPr/>
        </p:nvPicPr>
        <p:blipFill>
          <a:blip r:embed="rId2" cstate="print"/>
          <a:srcRect t="11321"/>
          <a:stretch>
            <a:fillRect/>
          </a:stretch>
        </p:blipFill>
        <p:spPr bwMode="auto">
          <a:xfrm>
            <a:off x="1691680" y="4941168"/>
            <a:ext cx="2544283" cy="16921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9585"/>
          <a:stretch>
            <a:fillRect/>
          </a:stretch>
        </p:blipFill>
        <p:spPr bwMode="auto">
          <a:xfrm>
            <a:off x="5148064" y="4941168"/>
            <a:ext cx="2439806" cy="165377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359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3.3. ЗНАЧИМОСТЬ РЕЖИМА ДНЯ В РАЗНЫЕ ВОЗРАСТНЫЕ ПЕРИОДЫ ДЕТСТВА, СПОСОБЫ ЗДОРОВЬЕСБЕРЕЖЕНИЯ В УСЛОВИЯХ СЕМЬИ, ПОДДЕРЖАНИЯ В СЕМЬЕ ЗДОРОВОГО ОБРАЗА ЖИЗНИ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 такое режим дня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 дня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 это рациональная продолжительность и чёткое чередование видов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отдыха в течение суток с учётом возрастных особенностей ребёнка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01008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 компоненты: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бодрствование (по графику);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регулярные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приёмы пищи;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гигиенические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оздоровительные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процедуры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обязательные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занятия;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прогулки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время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для самостоятельной деятельности.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64088" y="3429000"/>
          <a:ext cx="33843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 режим дня важен?</a:t>
            </a:r>
            <a:b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40769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Польза для ребёнка: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укрепляет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здоровье;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повышает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работоспособность;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снижает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утомляемость;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полезные привычки;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стабилизирует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эмоциональное состояние;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способствует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гармоничному развитию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 дома должен совпадать с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детского сада/школы.</a:t>
            </a: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4441" r="11184"/>
          <a:stretch>
            <a:fillRect/>
          </a:stretch>
        </p:blipFill>
        <p:spPr bwMode="auto">
          <a:xfrm>
            <a:off x="4716016" y="4293096"/>
            <a:ext cx="3456384" cy="23042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 вовлечь родителей: формы работы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843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 собрания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(темы: «Режим дня», «Прогулка как средство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здоровья»).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Мастер‑классы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(«Игры поколений», «Мама, папа, занимайтесь со мной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(«Физкультурный уголок дома», «Закаливание»).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(«Нужен ли режим дома?», «Целебный сон»).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Деловые 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(«Режим в саду и дома»).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Маршруты выходного дня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(лыжи, коньки,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велопрогулки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Фоторепортажи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(«Мама, папа, я — спортивная семья»).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 материалы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(буклеты, памятки).</a:t>
            </a:r>
          </a:p>
        </p:txBody>
      </p:sp>
      <p:pic>
        <p:nvPicPr>
          <p:cNvPr id="27650" name="Picture 2" descr="C:\Users\USER\Desktop\фото на педчас просвящение\IMG-20230504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3671148" cy="16887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USER\Desktop\фото на педчас просвящение\IMG-20230504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3671148" cy="16887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  <a:t>3.4. НОРМЫ ФИЗИЧЕСКОГО РАЗВИТИЯ ДЛЯ ДЕТЕЙ ДОШКОЛЬНОГО ВОЗРАСТА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497919"/>
            <a:ext cx="8351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«скачок»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от рождения до 1 года (интенсивный рост).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округления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 1 до 3 лет (замедление роста, набор массы тела).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Полуростовой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скачок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 5 до 7 лет (новый период вытягивания).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Второе округление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 7 до 10–11 лет (стабилизация роста).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«скачок»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связан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пубертатом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охватывает возраст от 11-12 до 15-16 лет (третий этап вытягивания).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73816"/>
            <a:ext cx="3384376" cy="222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59E"/>
                </a:solidFill>
                <a:latin typeface="Times New Roman"/>
                <a:ea typeface="Calibri"/>
              </a:rPr>
              <a:t>3.5. ВАКЦИНАЦИЯ ДЕТЕЙ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вакцинация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это безопасный и эффективный способ научить иммунную систему бороться с инфекциями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 это работает: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Вакцина содержит ослабленный или мёртвый возбудитель болезни либо его фрагменты.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Иммунная система «знакомится» с возбудителем и запоминает его.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 встрече с настоящей инфекцией организм быстро реагирует и предотвращает болезнь.</a:t>
            </a: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15816" y="4653136"/>
            <a:ext cx="2916324" cy="19442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 вакцинация важна? (3 ключевых аргумента)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28343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защита ребёнка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Предотвращает тяжёлые заболевания (корь, краснуха, полиомиелит,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коклюш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др.).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Снижает риск осложнений и летальных исходов.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Коллективный иммунитет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Защищает тех, кто не может быть привит (младенцы, люди с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иммунодефицитом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 больше привитых — тем ниже риск эпидемий.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Экономическая выгода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Сокращает затраты на лечение и реабилитацию.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Уменьшает потери от нетрудоспособности родителей.</a:t>
            </a: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09120"/>
            <a:ext cx="3308144" cy="220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 родителей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3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 решают: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делать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ли прививку;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соблюдать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ли сроки из национального календаря прививок.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 влияет на решение?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уровень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информированности;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доверие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 медицине;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доступ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 достоверным источникам.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образованные родители чаще следуют рекомендациям врачей.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 педагогов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деликатно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поддерживать родителей в вопросах вакцинации;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направлять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 достоверным источникам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 Минздрава, ВОЗ, педиатры);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развеивать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мифы через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просветительскую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работу;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атмосферу доверия и открытости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3071036" cy="17281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  <a:t>3.1. ПЕДАГОГИЧЕСКАЯ ПОМОЩЬ РОДИТЕЛЯМ </a:t>
            </a:r>
            <a:br>
              <a:rPr lang="ru-RU" sz="22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  <a:t>(ЗАКОННЫМ ПРЕДСТАВИТЕЛЯМ) ДЕТЕЙ ДОШКОЛЬНОГО ВОЗРАСТА </a:t>
            </a:r>
            <a:br>
              <a:rPr lang="ru-RU" sz="22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  <a:t>В СОЗДАНИИ ОБРАЗОВАТЕЛЬНОЙ СРЕДЫ СЕМЬИ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9361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 поддержки развития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домашних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31545506ccf159f0d783c54da9551d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330275" cy="24482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664124" cy="24460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59E"/>
                </a:solidFill>
                <a:latin typeface="Times New Roman"/>
                <a:ea typeface="Calibri"/>
              </a:rPr>
              <a:t>3.6. РАЦИОНАЛЬНОЕ ПИТАНИЕ ДЕТЕЙ РАЗЛИЧНЫХ ВОЗРАСТОВ, НЕОБХОДИМЫЙ ДЛЯ ЗДОРОВЬЯ БАЛАНС ВЕЩЕСТВ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934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Рациональное питание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удовлетворяет физиологические потребности ребёнка в энергии и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веществах, обеспечивает рост, развитие и здоровье.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Сбалансированное питание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поступление оптимальных количеств белков, жиров, углеводов,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минералов.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 питания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кратность приёмов пищи, их время, распределение по калорийности и составу.</a:t>
            </a:r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81128"/>
            <a:ext cx="370326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 питание так важно?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 энергии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 физической активности и умственной работы.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Пластический материал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 ткани организма (белки, аминокислоты).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Регулятор обмена веществ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витамины, минералы, микроэлементы.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Защитный фактор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укрепляет иммунитет, снижает риск инфекций.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645024"/>
            <a:ext cx="82089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 питания для 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/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 правила: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Кратность: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не менее 4 приёмов пищи в день (3 — с горячим блюдом).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Интервалы: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не более 4 часов между приёмами (риск гипогликемии).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 приёмов: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завтрак и ужин — 15–20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мин;  обед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 25 мин.</a:t>
            </a:r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800200" cy="1800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 оценить правильность питания?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1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 критерий: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состояние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здоровья ребёнка;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динамика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физического и нервно‑психического развития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Косвенные признаки нерационального питания: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частая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заболеваемость (снижение сопротивляемости);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вялость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раздражительность;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нарушения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сна;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проблемы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 весом (недостаток или избыток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Рекомендация: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регулярный мониторинг роста, веса и анализов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 назначению врача).</a:t>
            </a:r>
          </a:p>
        </p:txBody>
      </p:sp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4122" b="20101"/>
          <a:stretch>
            <a:fillRect/>
          </a:stretch>
        </p:blipFill>
        <p:spPr bwMode="auto">
          <a:xfrm>
            <a:off x="4932040" y="4970420"/>
            <a:ext cx="3470786" cy="162693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 просвещать родителей? </a:t>
            </a:r>
            <a: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работы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1"/>
            <a:ext cx="792088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 собрания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(«Рациональное питание ребёнка»).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(«Культура приёма пищи: прихоть или необходимость?»).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Мастер‑классы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(«А ну‑ка, мамы!», «Необычные обычные блюда»).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 рецептами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(«Сундучок бабушкиных рецептов»).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(«Как приучить ребёнка к полезным продуктам»).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(«Сервируем стол вместе с детьми»).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 материалы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(буклеты, памятки).</a:t>
            </a:r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627784" y="4581128"/>
            <a:ext cx="341371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  <a:t>3.7. ОСНОВЫ БЕЗОПАСНОГО ПОВЕДЕНИЯ ДЕТЕЙ ДОШКОЛЬНОГО ВОЗРАСТА В БЫТУ, СОЦИУМЕ, НА ПРИРОДЕ </a:t>
            </a:r>
            <a:br>
              <a:rPr lang="ru-RU" sz="2700" b="1" dirty="0" smtClean="0">
                <a:solidFill>
                  <a:srgbClr val="00359E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 научить ребёнка быть внимательным и осторожным</a:t>
            </a:r>
            <a:r>
              <a:rPr lang="ru-RU" sz="2800" dirty="0"/>
              <a:t> 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 это важно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 уязвимы из‑за особенностей возраста: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импульсивность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ограниченный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угол обзора;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замедленная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скорость реакции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малая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концентрация внимания;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завышенная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оценка своих возможностей;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предвидение рисков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Последствия: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частые опасные ситуации, травмы, стресс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 взрослых: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научить избегать угроз, не запугав при этом.</a:t>
            </a:r>
          </a:p>
        </p:txBody>
      </p:sp>
      <p:pic>
        <p:nvPicPr>
          <p:cNvPr id="368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2858915" cy="17281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Принципы 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обучения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Системность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поэтапное усвоение знаний.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Позитивный подход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акцент на уверенности, а не на страхе.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 пример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поведение взрослых как образец.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основной метод (ролевые, дидактические игры).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 с родителями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единство требований дома и в ДОУ.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2494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 работы с 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родительские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собрания («Безопасность ребёнка в городе»);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мастер‑классы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(первая помощь);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тематические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экскурсии и круглые столы;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изготовление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макетов («Дорожные знаки»);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совместные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проекты («Безопасный турпоход»);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игры‑тренинги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(ситуационные задачи);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рисунков и плакатов;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памятки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буклеты;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виртуальные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экскурсии («Уроки безопасности»).</a:t>
            </a:r>
          </a:p>
        </p:txBody>
      </p:sp>
      <p:pic>
        <p:nvPicPr>
          <p:cNvPr id="378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1800200" cy="1800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37038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 важно помнить: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 </a:t>
            </a:r>
            <a:r>
              <a:rPr lang="ru-RU" sz="2200" b="0" i="0" dirty="0" smtClean="0">
                <a:latin typeface="Times New Roman" pitchFamily="18" charset="0"/>
                <a:cs typeface="Times New Roman" pitchFamily="18" charset="0"/>
              </a:rPr>
              <a:t>— это навык, который формируется постепенно.</a:t>
            </a:r>
            <a:br>
              <a:rPr lang="ru-RU" sz="2200" b="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i="0" dirty="0" smtClean="0">
                <a:latin typeface="Times New Roman" pitchFamily="18" charset="0"/>
                <a:cs typeface="Times New Roman" pitchFamily="18" charset="0"/>
              </a:rPr>
              <a:t>Обучение должно быть наглядным, игровым и практичным.</a:t>
            </a:r>
            <a:br>
              <a:rPr lang="ru-RU" sz="2200" b="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i="0" dirty="0" smtClean="0">
                <a:latin typeface="Times New Roman" pitchFamily="18" charset="0"/>
                <a:cs typeface="Times New Roman" pitchFamily="18" charset="0"/>
              </a:rPr>
              <a:t>Родители — первые учителя ребёнка в вопросах безопасности.</a:t>
            </a:r>
            <a:br>
              <a:rPr lang="ru-RU" sz="2200" b="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«Обучая безопасности сегодня, мы защищаем будущее ребёнка!»</a:t>
            </a:r>
            <a:r>
              <a:rPr lang="ru-RU" b="0" dirty="0" smtClean="0">
                <a:latin typeface="YS Geo"/>
              </a:rPr>
              <a:t/>
            </a:r>
            <a:br>
              <a:rPr lang="ru-RU" b="0" dirty="0" smtClean="0">
                <a:latin typeface="YS Geo"/>
              </a:rPr>
            </a:b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5116287"/>
            <a:ext cx="81369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Полезную информацию по формированию безопасного поведения у детей можно найти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Портале детской безопасности МЧС России «СПАС ЭКСТРИМ»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https://spas-extreme.mchs.gov.ru/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2811073" cy="187220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Что такое образовательная среда?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условия, обеспечивающие обучение, воспитание и развитие ребёнка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совместной деятельности взрослых и ребёнка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это важно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Влияет на: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физическое и психическое здоровье;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познавательную активность;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успешность последующего обучения.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69160"/>
            <a:ext cx="1823196" cy="1647558"/>
          </a:xfrm>
          <a:prstGeom prst="rect">
            <a:avLst/>
          </a:prstGeom>
          <a:noFill/>
        </p:spPr>
      </p:pic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97152"/>
            <a:ext cx="2304256" cy="1728192"/>
          </a:xfrm>
          <a:prstGeom prst="rect">
            <a:avLst/>
          </a:prstGeom>
          <a:noFill/>
        </p:spPr>
      </p:pic>
      <p:pic>
        <p:nvPicPr>
          <p:cNvPr id="1536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97152"/>
            <a:ext cx="2263093" cy="1520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компонента семейной образовательной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действительность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осознанный выбор вещей (не по моде, а по интересам ребёнка);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разнообразие активностей (игра, познание, движение, творчество);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трансформируемое пространство.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взаимодействие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доверие и взаимопонимание;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правила и запреты;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включённое общение (разговоры, прогулки, игры).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технологии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учёт возрастных и психологических особенностей;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выбор методов воспитания;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использование внешних ресурсов (библиотеки, музеи, туризм)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педагога: не просто рассказать, а показать</a:t>
            </a:r>
            <a:b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3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Дать родителям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практические инструменты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для создания среды, а не только теорию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делаем:</a:t>
            </a:r>
            <a:endParaRPr lang="ru-RU" sz="20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разъясняем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значение каждого компонента;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демонстрируем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помогаем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адаптировать идеи под конкретную семью.</a:t>
            </a: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3852015" cy="249478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просвещения родителей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776864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Родительские собрания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Практикумы и семинары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Интерактивные форматы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Информационные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455360" cy="19442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357601" cy="25202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2975620" cy="24541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это работает?</a:t>
            </a:r>
            <a:b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грамотно созданной среды:</a:t>
            </a:r>
            <a:endParaRPr lang="ru-RU" sz="20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раскрывается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потенциал ребёнка;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поддерживается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инициатива и самостоятельность;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становится естественным и интересным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Ключевой принцип: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Среда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статична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она развивается вместе с ребёнком.</a:t>
            </a: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3695543" cy="278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3.2. ОСОБЕННОСТИ ПИТАНИЯ, ЗДОРОВОГО ОБРАЗА ЖИЗНИ И БЕЗОПАСНОСТИ ДЕТЕЙ РАННЕГО И ДОШКОЛЬНОГО ВОЗРАСТОВ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1369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 такое здоровье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 ВОЗ: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здоровье — не просто отсутствие болезней, а состояние полного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физического,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духовного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 социального благополучия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 это важно: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 многогранности здоровья помогает выстраивать комплексную работу с детьми.</a:t>
            </a:r>
          </a:p>
        </p:txBody>
      </p:sp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2484" t="26667" r="11366"/>
          <a:stretch>
            <a:fillRect/>
          </a:stretch>
        </p:blipFill>
        <p:spPr bwMode="auto">
          <a:xfrm>
            <a:off x="2843808" y="4077072"/>
            <a:ext cx="3312368" cy="238924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 понятия в работе с детьми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 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(длина/масса тела, окружность грудной клетки, ЖЕЛ, сила кисти и 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Сопротивляемость (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устойчивость к повреждающим факторам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Функциональные нарушения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сбои в работе органов/систем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 здоровья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обобщённая характеристика состояния ребёнка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1518372" cy="2016224"/>
          </a:xfrm>
          <a:prstGeom prst="rect">
            <a:avLst/>
          </a:prstGeom>
          <a:noFill/>
        </p:spPr>
      </p:pic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09120"/>
            <a:ext cx="1830682" cy="2016224"/>
          </a:xfrm>
          <a:prstGeom prst="rect">
            <a:avLst/>
          </a:prstGeom>
          <a:noFill/>
        </p:spPr>
      </p:pic>
      <p:sp>
        <p:nvSpPr>
          <p:cNvPr id="21510" name="AutoShape 6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8163"/>
          <a:stretch>
            <a:fillRect/>
          </a:stretch>
        </p:blipFill>
        <p:spPr bwMode="auto">
          <a:xfrm>
            <a:off x="4932040" y="4509120"/>
            <a:ext cx="1552795" cy="2064503"/>
          </a:xfrm>
          <a:prstGeom prst="rect">
            <a:avLst/>
          </a:prstGeom>
          <a:noFill/>
        </p:spPr>
      </p:pic>
      <p:pic>
        <p:nvPicPr>
          <p:cNvPr id="21516" name="Picture 1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20629" r="19547"/>
          <a:stretch>
            <a:fillRect/>
          </a:stretch>
        </p:blipFill>
        <p:spPr bwMode="auto">
          <a:xfrm>
            <a:off x="6804248" y="4653136"/>
            <a:ext cx="169668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334</Words>
  <Application>Microsoft Office PowerPoint</Application>
  <PresentationFormat>Экран (4:3)</PresentationFormat>
  <Paragraphs>224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Муниципальное автономное дошкольное образовательное учреждение «Детский сад № 21»   ПРОСВЕЩЕНИЕ РОДИТЕЛЕЙ  (ЗАКОННЫХ ПРЕДСТАВИТЕЛЕЙ)  ПО ВОПРОСАМ ЗДОРОВЬЯ, ВОСПИТАНИЯ И РАЗВИТИЯ ДЕТЕЙ МЛАДЕНЧЕСКОГО, РАННЕГО И ДОШКОЛЬНОГО ВОЗРАСТОВ </vt:lpstr>
      <vt:lpstr>3.1. ПЕДАГОГИЧЕСКАЯ ПОМОЩЬ РОДИТЕЛЯМ  (ЗАКОННЫМ ПРЕДСТАВИТЕЛЯМ) ДЕТЕЙ ДОШКОЛЬНОГО ВОЗРАСТА  В СОЗДАНИИ ОБРАЗОВАТЕЛЬНОЙ СРЕДЫ СЕМЬИ </vt:lpstr>
      <vt:lpstr>  Что такое образовательная среда?  Образовательная среда — это условия, обеспечивающие обучение, воспитание и развитие ребёнка в совместной деятельности взрослых и ребёнка.  Почему это важно?  Влияет на: физическое и психическое здоровье; познавательную активность; успешность последующего обучения. </vt:lpstr>
      <vt:lpstr>  Три компонента семейной образовательной среды  </vt:lpstr>
      <vt:lpstr>Задачи педагога: не просто рассказать, а показать </vt:lpstr>
      <vt:lpstr>Формы просвещения родителей </vt:lpstr>
      <vt:lpstr>Почему это работает? </vt:lpstr>
      <vt:lpstr>3.2. ОСОБЕННОСТИ ПИТАНИЯ, ЗДОРОВОГО ОБРАЗА ЖИЗНИ И БЕЗОПАСНОСТИ ДЕТЕЙ РАННЕГО И ДОШКОЛЬНОГО ВОЗРАСТОВ </vt:lpstr>
      <vt:lpstr>Ключевые понятия в работе с детьми </vt:lpstr>
      <vt:lpstr>Физическое воспитание: задачи ДОО </vt:lpstr>
      <vt:lpstr>Прогулки и двигательная активность  </vt:lpstr>
      <vt:lpstr>Взаимодействие с родителями: формы работы </vt:lpstr>
      <vt:lpstr>3.3. ЗНАЧИМОСТЬ РЕЖИМА ДНЯ В РАЗНЫЕ ВОЗРАСТНЫЕ ПЕРИОДЫ ДЕТСТВА, СПОСОБЫ ЗДОРОВЬЕСБЕРЕЖЕНИЯ В УСЛОВИЯХ СЕМЬИ, ПОДДЕРЖАНИЯ В СЕМЬЕ ЗДОРОВОГО ОБРАЗА ЖИЗНИ</vt:lpstr>
      <vt:lpstr>Почему режим дня важен? </vt:lpstr>
      <vt:lpstr>Как вовлечь родителей: формы работы </vt:lpstr>
      <vt:lpstr>3.4. НОРМЫ ФИЗИЧЕСКОГО РАЗВИТИЯ ДЛЯ ДЕТЕЙ ДОШКОЛЬНОГО ВОЗРАСТА  </vt:lpstr>
      <vt:lpstr>3.5. ВАКЦИНАЦИЯ ДЕТЕЙ </vt:lpstr>
      <vt:lpstr> Почему вакцинация важна? (3 ключевых аргумента) </vt:lpstr>
      <vt:lpstr>Ответственность родителей </vt:lpstr>
      <vt:lpstr>3.6. РАЦИОНАЛЬНОЕ ПИТАНИЕ ДЕТЕЙ РАЗЛИЧНЫХ ВОЗРАСТОВ, НЕОБХОДИМЫЙ ДЛЯ ЗДОРОВЬЯ БАЛАНС ВЕЩЕСТВ </vt:lpstr>
      <vt:lpstr>Почему питание так важно?  </vt:lpstr>
      <vt:lpstr>Как оценить правильность питания? </vt:lpstr>
      <vt:lpstr>Как просвещать родителей?  Формы работы </vt:lpstr>
      <vt:lpstr>3.7. ОСНОВЫ БЕЗОПАСНОГО ПОВЕДЕНИЯ ДЕТЕЙ ДОШКОЛЬНОГО ВОЗРАСТА В БЫТУ, СОЦИУМЕ, НА ПРИРОДЕ  Как научить ребёнка быть внимательным и осторожным  </vt:lpstr>
      <vt:lpstr>Принципы обучения  </vt:lpstr>
      <vt:lpstr>Что важно помнить:  Безопасность — это навык, который формируется постепенно. Обучение должно быть наглядным, игровым и практичным. Родители — первые учителя ребёнка в вопросах безопасности.  «Обучая безопасности сегодня, мы защищаем будущее ребёнка!» 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21»   ПРОСВЕЩЕНИЕ РОДИТЕЛЕЙ  (ЗАКОННЫХ ПРЕДСТАВИТЕЛЕЙ)  ПО ВОПРОСАМ ЗДОРОВЬЯ, ВОСПИТАНИЯ И РАЗВИТИЯ ДЕТЕЙ МЛАДЕНЧЕСКОГО, РАННЕГО И ДОШКОЛЬНОГО ВОЗРАСТОВ</dc:title>
  <dc:creator>USER</dc:creator>
  <cp:lastModifiedBy>USER</cp:lastModifiedBy>
  <cp:revision>28</cp:revision>
  <dcterms:created xsi:type="dcterms:W3CDTF">2026-02-17T14:25:53Z</dcterms:created>
  <dcterms:modified xsi:type="dcterms:W3CDTF">2026-02-17T18:47:25Z</dcterms:modified>
</cp:coreProperties>
</file>