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9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7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3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0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2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1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EBDD-D94F-4F96-B945-8AEA0C9C6BBF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FEE3-E75E-42E1-908C-AA1FF9496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ИНДИВИДУАЛЬНАЯ    ПОДГРУППОВАЯ    ГРУППОВАЯ     РАБОТА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8" y="1957705"/>
            <a:ext cx="3263503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10" y="1957705"/>
            <a:ext cx="3851910" cy="5135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6103" y="2567378"/>
            <a:ext cx="4877384" cy="365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8" y="10858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2739" y="1941433"/>
            <a:ext cx="7763184" cy="43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dirty="0" smtClean="0"/>
              <a:t>НЕДЕЛЯ ПСИХОЛОГИИ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79" y="2618741"/>
            <a:ext cx="3677920" cy="275844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865"/>
            <a:ext cx="4085589" cy="3064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54" y="1690688"/>
            <a:ext cx="3718560" cy="49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40" y="13970"/>
            <a:ext cx="4866640" cy="3649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20" y="3663950"/>
            <a:ext cx="4277360" cy="32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705"/>
            <a:ext cx="326554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22" y="1737360"/>
            <a:ext cx="3842882" cy="5120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41" y="1858568"/>
            <a:ext cx="3751919" cy="49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СЕМИНАРЫ    ПРАКТИКУМЫ   МАСТЕР - КЛАСС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" y="1335088"/>
            <a:ext cx="5476111" cy="30816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335089"/>
            <a:ext cx="5552311" cy="31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27" y="3946273"/>
            <a:ext cx="5271713" cy="29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23520"/>
            <a:ext cx="5405120" cy="405384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0800" cy="3848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009899"/>
            <a:ext cx="5130801" cy="38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44805"/>
            <a:ext cx="106172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dirty="0" smtClean="0"/>
              <a:t>НЕЙРОНЧИКИ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84" y="1908651"/>
            <a:ext cx="3765351" cy="5020469"/>
          </a:xfrm>
        </p:spPr>
      </p:pic>
    </p:spTree>
    <p:extLst>
      <p:ext uri="{BB962C8B-B14F-4D97-AF65-F5344CB8AC3E}">
        <p14:creationId xmlns:p14="http://schemas.microsoft.com/office/powerpoint/2010/main" val="37976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ИНДИВИДУАЛЬНАЯ    ПОДГРУППОВАЯ    ГРУППОВАЯ     РАБОТА </vt:lpstr>
      <vt:lpstr>Презентация PowerPoint</vt:lpstr>
      <vt:lpstr>НЕДЕЛЯ ПСИХОЛОГИИ</vt:lpstr>
      <vt:lpstr>Презентация PowerPoint</vt:lpstr>
      <vt:lpstr>РОДИТЕЛЬСКИЕ СОБРАНИЯ</vt:lpstr>
      <vt:lpstr>СЕМИНАРЫ    ПРАКТИКУМЫ   МАСТЕР - КЛАСС</vt:lpstr>
      <vt:lpstr>Презентация PowerPoint</vt:lpstr>
      <vt:lpstr>НЕЙРОНЧИКИ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НЕЙРОНЧИКИ</dc:title>
  <dc:creator>Пользователь</dc:creator>
  <cp:lastModifiedBy>Пользователь</cp:lastModifiedBy>
  <cp:revision>6</cp:revision>
  <dcterms:created xsi:type="dcterms:W3CDTF">2026-05-27T06:23:48Z</dcterms:created>
  <dcterms:modified xsi:type="dcterms:W3CDTF">2026-05-27T07:13:37Z</dcterms:modified>
</cp:coreProperties>
</file>