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5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7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092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4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27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238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0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42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72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173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829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23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6EBDD-D94F-4F96-B945-8AEA0C9C6BB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DFEE3-E75E-42E1-908C-AA1FF949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94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ИНДИВИДУАЛЬНАЯ    ПОДГРУППОВАЯ    ГРУППОВАЯ     РАБОТА 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68" y="1957705"/>
            <a:ext cx="3263503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210" y="1957705"/>
            <a:ext cx="3851910" cy="5135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46103" y="2567378"/>
            <a:ext cx="4877384" cy="365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7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8" y="108585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42739" y="1941433"/>
            <a:ext cx="7763184" cy="436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7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pPr algn="ctr"/>
            <a:r>
              <a:rPr lang="ru-RU" dirty="0" smtClean="0"/>
              <a:t>НЕДЕЛЯ ПСИХОЛОГИИ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479" y="2618741"/>
            <a:ext cx="3677920" cy="275844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5865"/>
            <a:ext cx="4085589" cy="3064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754" y="1690688"/>
            <a:ext cx="3718560" cy="495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1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657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840" y="13970"/>
            <a:ext cx="4866640" cy="36499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20" y="3663950"/>
            <a:ext cx="4277360" cy="320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8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РОДИТЕЛЬСКИЕ СОБРАНИЯ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7705"/>
            <a:ext cx="326554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22" y="1737360"/>
            <a:ext cx="3842882" cy="5120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641" y="1858568"/>
            <a:ext cx="3751919" cy="499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6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СЕМИНАРЫ    ПРАКТИКУМЫ   МАСТЕР - КЛАСС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89" y="1335088"/>
            <a:ext cx="5476111" cy="308165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1335089"/>
            <a:ext cx="5552311" cy="31245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27" y="3946273"/>
            <a:ext cx="5271713" cy="296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0" y="223520"/>
            <a:ext cx="5405120" cy="405384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30800" cy="38481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009899"/>
            <a:ext cx="5130801" cy="38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4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360" y="344805"/>
            <a:ext cx="10617200" cy="1325563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/>
              <a:t>НЕЙРОНЧИКИ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284" y="1908651"/>
            <a:ext cx="3765351" cy="5020469"/>
          </a:xfrm>
        </p:spPr>
      </p:pic>
    </p:spTree>
    <p:extLst>
      <p:ext uri="{BB962C8B-B14F-4D97-AF65-F5344CB8AC3E}">
        <p14:creationId xmlns:p14="http://schemas.microsoft.com/office/powerpoint/2010/main" val="379768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14</Words>
  <Application>Microsoft Office PowerPoint</Application>
  <PresentationFormat>Широкоэкранный</PresentationFormat>
  <Paragraphs>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ИНДИВИДУАЛЬНАЯ    ПОДГРУППОВАЯ    ГРУППОВАЯ     РАБОТА </vt:lpstr>
      <vt:lpstr>Презентация PowerPoint</vt:lpstr>
      <vt:lpstr>НЕДЕЛЯ ПСИХОЛОГИИ</vt:lpstr>
      <vt:lpstr>Презентация PowerPoint</vt:lpstr>
      <vt:lpstr>РОДИТЕЛЬСКИЕ СОБРАНИЯ</vt:lpstr>
      <vt:lpstr>СЕМИНАРЫ    ПРАКТИКУМЫ   МАСТЕР - КЛАСС</vt:lpstr>
      <vt:lpstr>Презентация PowerPoint</vt:lpstr>
      <vt:lpstr>НЕЙРОНЧИКИ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НЕЙРОНЧИКИ</dc:title>
  <dc:creator>Пользователь</dc:creator>
  <cp:lastModifiedBy>Пользователь</cp:lastModifiedBy>
  <cp:revision>6</cp:revision>
  <dcterms:created xsi:type="dcterms:W3CDTF">2026-05-27T06:23:48Z</dcterms:created>
  <dcterms:modified xsi:type="dcterms:W3CDTF">2026-05-27T07:13:37Z</dcterms:modified>
</cp:coreProperties>
</file>