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87" r:id="rId7"/>
    <p:sldId id="280" r:id="rId8"/>
    <p:sldId id="281" r:id="rId9"/>
    <p:sldId id="282" r:id="rId10"/>
    <p:sldId id="283" r:id="rId11"/>
    <p:sldId id="284" r:id="rId12"/>
    <p:sldId id="285" r:id="rId13"/>
    <p:sldId id="28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4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02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3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4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3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8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4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7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94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1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DA6A9-34A0-4E79-A064-A42B7AA187B7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E0C65-10B6-44F3-8041-540A171B5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3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61198" y="797245"/>
            <a:ext cx="11792506" cy="135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 - РОДИТЕЛЬСКИЙ ПРОЕКТ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«ГЕРБ МОЕЙ СЕМЬИ» </a:t>
            </a:r>
            <a:endParaRPr lang="ru-RU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54" y="2148512"/>
            <a:ext cx="4627419" cy="46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4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49427"/>
              </p:ext>
            </p:extLst>
          </p:nvPr>
        </p:nvGraphicFramePr>
        <p:xfrm>
          <a:off x="130629" y="337459"/>
          <a:ext cx="8850085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2441552"/>
                <a:gridCol w="6408533"/>
              </a:tblGrid>
              <a:tr h="805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</a:t>
                      </a: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Наблюдение детей за членами семьи; что делают мама, папа, бабушка, дедушка дома, как заботятся друг о друге.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Просмотр презентаций «Моя</a:t>
                      </a:r>
                      <a:r>
                        <a:rPr lang="ru-RU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емья», «В</a:t>
                      </a:r>
                      <a:r>
                        <a:rPr lang="ru-RU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мире </a:t>
                      </a:r>
                      <a:r>
                        <a:rPr lang="ru-RU" sz="180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рофессий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».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мультфильмов «Мама для мамонтенка», «Крошка Енот», «Цветик-</a:t>
                      </a: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семицветик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Федорино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горе», «</a:t>
                      </a: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Мойдодыр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111829"/>
            <a:ext cx="4136571" cy="31024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3" y="3292929"/>
            <a:ext cx="4288971" cy="321672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8177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457" y="215946"/>
            <a:ext cx="8708572" cy="192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 « Семья и семейные традиции» 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для родителей «Как создать герб своей семьи»;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ерб моей семьи».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" y="2299860"/>
            <a:ext cx="4142469" cy="31068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29" y="3089906"/>
            <a:ext cx="4724400" cy="35433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2691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5" y="119740"/>
            <a:ext cx="4093031" cy="30697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13" y="119741"/>
            <a:ext cx="4093029" cy="306977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6" y="3445328"/>
            <a:ext cx="4172857" cy="312964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14" y="3445328"/>
            <a:ext cx="4172857" cy="31296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60994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323" b="20635"/>
          <a:stretch/>
        </p:blipFill>
        <p:spPr>
          <a:xfrm>
            <a:off x="372255" y="608696"/>
            <a:ext cx="2226185" cy="30566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9" b="20953"/>
          <a:stretch/>
        </p:blipFill>
        <p:spPr>
          <a:xfrm>
            <a:off x="3417903" y="638322"/>
            <a:ext cx="2372438" cy="302706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576" t="5714" r="3651" b="6507"/>
          <a:stretch/>
        </p:blipFill>
        <p:spPr>
          <a:xfrm>
            <a:off x="6609670" y="638322"/>
            <a:ext cx="2315041" cy="312248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43492"/>
          <a:stretch/>
        </p:blipFill>
        <p:spPr>
          <a:xfrm>
            <a:off x="701336" y="4087195"/>
            <a:ext cx="3758128" cy="26753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7935" t="16203" r="11886" b="7130"/>
          <a:stretch/>
        </p:blipFill>
        <p:spPr>
          <a:xfrm>
            <a:off x="4847208" y="4087195"/>
            <a:ext cx="3731274" cy="267588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28830" y="-37634"/>
            <a:ext cx="4140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</a:t>
            </a:r>
          </a:p>
          <a:p>
            <a:pPr lvl="0"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«ГЕРБ МОЕЙ СЕМЬИ»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0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7405" y="199152"/>
            <a:ext cx="3744700" cy="80178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4847" y="1506960"/>
            <a:ext cx="844203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творческий.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проекта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(1 неделя)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дети, родители.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беседы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занятия, рассматривание иллюстраций;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выставки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работ по проекту;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стихов;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подвижные игры; </a:t>
            </a:r>
          </a:p>
          <a:p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родителями: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41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807" y="382564"/>
            <a:ext cx="3026546" cy="75853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4187" y="608364"/>
            <a:ext cx="893981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endParaRPr lang="ru-RU" sz="2200" dirty="0">
              <a:solidFill>
                <a:srgbClr val="00123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215" y="1366897"/>
            <a:ext cx="89043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современном обществе чрезмерная занятость родителей одна из важнейших проблем. У родителей не всегда есть время рассказать детям об истории своей семьи, ее традициях. Поэтому участие родителей в этом проекте очень важно. Дети совместно с родителями соприкасаются к семейным ценностям, традициям и обычаям, что способствует укреплению семейных связей, возрастанию чувства патриотизма.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Наша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задача – вызвать и закрепить сопричастность ребенка с семьёй, с его родословной,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помочь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осознать детям их семейные традиции и ценности.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4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30819"/>
            <a:ext cx="9056915" cy="7217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ценностного отношения к семейным традициям, </a:t>
            </a:r>
            <a:endParaRPr lang="ru-RU" sz="2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Создать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условия для формирования у детей познавательного интереса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чувства уважения и любви к своим родным и близким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system-ui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Закрепить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у детей такие понятия как герб, эмблема, символы.</a:t>
            </a:r>
            <a:endParaRPr lang="ru-RU" sz="2000" dirty="0">
              <a:solidFill>
                <a:srgbClr val="002060"/>
              </a:solidFill>
              <a:latin typeface="system-ui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Научить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детей использовать при рассказе о гербе своей семьи лексику, связанную с символикой.</a:t>
            </a:r>
            <a:endParaRPr lang="ru-RU" sz="2000" dirty="0">
              <a:solidFill>
                <a:srgbClr val="002060"/>
              </a:solidFill>
              <a:latin typeface="system-ui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Объединить участников проекта – вовлечь родителей в работу над проектом, развить интерес у детей и родителей сопричастность к общему делу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фантазию и творчество участников проекта.</a:t>
            </a:r>
            <a:endParaRPr lang="ru-RU" sz="2000" dirty="0">
              <a:solidFill>
                <a:srgbClr val="002060"/>
              </a:solidFill>
              <a:latin typeface="system-ui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system-ui"/>
            </a:endParaRPr>
          </a:p>
          <a:p>
            <a:pPr lvl="0" algn="ctr">
              <a:lnSpc>
                <a:spcPct val="115000"/>
              </a:lnSpc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ПРЕДПОЛОГАЕМЫЙ</a:t>
            </a: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РЕЗУЛЬТАТ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углубить знания и представления детей о семье, ее традициях.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интерес и познавательные умения о понятиях герб.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родителей и детей интерес к совместной работе над проектом.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бережное отношение к семье и ее ценностям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«Герб моей семьи»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детей и 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7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668" y="481555"/>
            <a:ext cx="83926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982" y="1220219"/>
            <a:ext cx="7500046" cy="348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510"/>
              </a:spcBef>
              <a:spcAft>
                <a:spcPts val="51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510"/>
              </a:spcBef>
              <a:spcAft>
                <a:spcPts val="51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в тему проекта: размещение информации о предстоящей выставке «Герб моей семьи» на информационном стенде группы.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510"/>
              </a:spcBef>
              <a:spcAft>
                <a:spcPts val="51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информации.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510"/>
              </a:spcBef>
              <a:spcAft>
                <a:spcPts val="51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Пробудить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родителей к взаимодействию с педагогами в вопросах патриотического воспитания детей дошкольного возраста.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9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4046" y="1008580"/>
            <a:ext cx="6680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ТРЁХ ВОПРОСОВ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861080"/>
              </p:ext>
            </p:extLst>
          </p:nvPr>
        </p:nvGraphicFramePr>
        <p:xfrm>
          <a:off x="719092" y="1894149"/>
          <a:ext cx="740397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992"/>
                <a:gridCol w="2467992"/>
                <a:gridCol w="2467992"/>
              </a:tblGrid>
              <a:tr h="51169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МЫ ЗНАЕМ?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ХОТИМ УЗНАТЬ?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БУДЕМ УЗНАВАТЬ?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КАЖДОЙ СТРАНЫ ЕСТЬ ГЕРБ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ФОРМЫ БЫВАЕТ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ГЕРБ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ПОСМОТРЕТЬ В ИНТЕРНЕТЕ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8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СЕМЬЯ – ЭТО МАМА, ПАПА,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ОЗНАЧАЕТ СЛОВО СЕМЬЯ?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СПРОСИТЬ У ВЗРОСЛЫХ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ГЕРБАХ ЕСТЬ ИЗОБРАЖЕНИЯ ЖИВОТНЫХ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ОЗНАЧАЮТ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ЭЛЕМЕНТ, КОТОРЫЕ ИЗОБРАЖЕНЫ НА ГЕРБЕ?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СХОДИТЬ В МУЗЕЙ, БИБЛИОТЕКУ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123" y="181174"/>
            <a:ext cx="317629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62595"/>
              </p:ext>
            </p:extLst>
          </p:nvPr>
        </p:nvGraphicFramePr>
        <p:xfrm>
          <a:off x="206828" y="819351"/>
          <a:ext cx="8675915" cy="2076249"/>
        </p:xfrm>
        <a:graphic>
          <a:graphicData uri="http://schemas.openxmlformats.org/drawingml/2006/table">
            <a:tbl>
              <a:tblPr firstRow="1" firstCol="1" bandRow="1"/>
              <a:tblGrid>
                <a:gridCol w="3118265"/>
                <a:gridCol w="5557650"/>
              </a:tblGrid>
              <a:tr h="2076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Беседы: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такое семья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Традиции моей семьи», «Моя семья», «Символика нашей Родины», «Главные символы родного края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Символика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страны - герб, флаг, гимн, «Гербы разных стран».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139" y="3188313"/>
            <a:ext cx="2494856" cy="33248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7" y="3433033"/>
            <a:ext cx="3102430" cy="23281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32957" r="-343" b="34345"/>
          <a:stretch/>
        </p:blipFill>
        <p:spPr>
          <a:xfrm>
            <a:off x="5868587" y="3433033"/>
            <a:ext cx="3165231" cy="224245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9689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467499"/>
              </p:ext>
            </p:extLst>
          </p:nvPr>
        </p:nvGraphicFramePr>
        <p:xfrm>
          <a:off x="97971" y="191294"/>
          <a:ext cx="8969829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728081"/>
                <a:gridCol w="624174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прослушивание аудиозаписей и песенок о маме, папе, дедушке и бабушке.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рисование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«Моя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дружная семья».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рисование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«Портрет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моей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мамы».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ручной труд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«Кукла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8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мотанка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«Цветок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мамы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9970" y="1970186"/>
            <a:ext cx="3091543" cy="231865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/>
        </p:blipFill>
        <p:spPr>
          <a:xfrm>
            <a:off x="5040085" y="1970314"/>
            <a:ext cx="3189513" cy="228878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6" b="33333"/>
          <a:stretch/>
        </p:blipFill>
        <p:spPr>
          <a:xfrm>
            <a:off x="859969" y="4421816"/>
            <a:ext cx="3165231" cy="230777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7" b="31898"/>
          <a:stretch/>
        </p:blipFill>
        <p:spPr>
          <a:xfrm>
            <a:off x="4933737" y="4355329"/>
            <a:ext cx="3295861" cy="244074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2159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721916"/>
              </p:ext>
            </p:extLst>
          </p:nvPr>
        </p:nvGraphicFramePr>
        <p:xfrm>
          <a:off x="250371" y="259678"/>
          <a:ext cx="8665029" cy="1867535"/>
        </p:xfrm>
        <a:graphic>
          <a:graphicData uri="http://schemas.openxmlformats.org/drawingml/2006/table">
            <a:tbl>
              <a:tblPr firstRow="1" firstCol="1" bandRow="1"/>
              <a:tblGrid>
                <a:gridCol w="2390500"/>
                <a:gridCol w="627452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стихов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рассказов: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Ким,  «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В. Осеева «Волшебное слово»,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Русская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народная сказка «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Хаврошечка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ненецкая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сказка «Кукушка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рассказов о своей семье и ее традициях. 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Литературная викторина «В гостях у сказочных героев».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016"/>
          <a:stretch/>
        </p:blipFill>
        <p:spPr>
          <a:xfrm>
            <a:off x="131947" y="2797198"/>
            <a:ext cx="2863803" cy="2088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016"/>
          <a:stretch/>
        </p:blipFill>
        <p:spPr>
          <a:xfrm>
            <a:off x="3094502" y="3859198"/>
            <a:ext cx="2863803" cy="2088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968"/>
          <a:stretch/>
        </p:blipFill>
        <p:spPr>
          <a:xfrm>
            <a:off x="6057057" y="2557712"/>
            <a:ext cx="2947215" cy="20880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97910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631</TotalTime>
  <Words>501</Words>
  <Application>Microsoft Office PowerPoint</Application>
  <PresentationFormat>Экран (4:3)</PresentationFormat>
  <Paragraphs>87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system-ui</vt:lpstr>
      <vt:lpstr>Times New Roman</vt:lpstr>
      <vt:lpstr>Wingdings</vt:lpstr>
      <vt:lpstr>Тема Office</vt:lpstr>
      <vt:lpstr>Презентация PowerPoint</vt:lpstr>
      <vt:lpstr>ПАСПОРТ ПРОЕКТА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55</cp:revision>
  <dcterms:created xsi:type="dcterms:W3CDTF">2024-01-11T06:24:52Z</dcterms:created>
  <dcterms:modified xsi:type="dcterms:W3CDTF">2026-02-05T03:35:56Z</dcterms:modified>
</cp:coreProperties>
</file>