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4" r:id="rId5"/>
    <p:sldId id="257" r:id="rId6"/>
    <p:sldId id="266" r:id="rId7"/>
    <p:sldId id="268" r:id="rId8"/>
    <p:sldId id="258" r:id="rId9"/>
    <p:sldId id="270" r:id="rId10"/>
    <p:sldId id="265" r:id="rId11"/>
    <p:sldId id="267" r:id="rId12"/>
    <p:sldId id="271" r:id="rId13"/>
    <p:sldId id="269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05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88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5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7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4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6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66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6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8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3F414-8B5D-46E9-BD06-CB96611040D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03AC-079E-49F0-9DE5-9DC02F133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9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9687" y="291366"/>
            <a:ext cx="8588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за 2025-2026 учебный год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узыкального руководителя Бусыгиной Ксении Сергеевны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7" y="1219765"/>
            <a:ext cx="4051993" cy="540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137" y="1604868"/>
            <a:ext cx="5993790" cy="449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1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6804" y="105846"/>
            <a:ext cx="747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работы в 2025-2026 учебном году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24.userapi.com/s/v1/ig2/nPy0Xxcz2af-R0jI-NejzT2bhG_dF3VNgWCsT5309ZhwmJHFgexrLwL2hvzgZN8qHwNBqZOrebZuedcpitXW2Cj4.jpg?quality=95&amp;crop=0,0,2560,1927&amp;as=32x24,48x36,72x54,108x81,160x120,240x181,360x271,480x361,540x406,640x482,720x542,1080x813,1280x963,1440x1084,2560x1927&amp;from=bu&amp;u=YiAz08w8pE7fW3X_00AypVXqPqvHqVmTp7pAFoSd8no&amp;cs=25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7" y="521344"/>
            <a:ext cx="6555534" cy="493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8000" y="5609688"/>
            <a:ext cx="509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занятия по программе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«Домисольки»</a:t>
            </a:r>
          </a:p>
        </p:txBody>
      </p:sp>
      <p:pic>
        <p:nvPicPr>
          <p:cNvPr id="10244" name="Picture 4" descr="https://sun9-52.userapi.com/s/v1/ig2/GjEQCSBYzN833NMbPcDlbFlb-hE8BJ2UrRJ2-xfukhSakM6W7CuzcBKAbYPUhFILgzmeZj17Its8o-XXeC_Rdu-U.jpg?quality=95&amp;as=32x24,48x36,72x54,108x81,160x120,240x181,360x271,480x361,540x406,640x482,720x542,1080x813,1280x963,1440x1084,2560x1927&amp;from=bu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23" y="1685750"/>
            <a:ext cx="6223403" cy="4684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33440" y="6350040"/>
            <a:ext cx="626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родителей «Музыкальные нейро-игры»</a:t>
            </a:r>
          </a:p>
        </p:txBody>
      </p:sp>
    </p:spTree>
    <p:extLst>
      <p:ext uri="{BB962C8B-B14F-4D97-AF65-F5344CB8AC3E}">
        <p14:creationId xmlns:p14="http://schemas.microsoft.com/office/powerpoint/2010/main" val="32905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6804" y="105846"/>
            <a:ext cx="747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работы в 2025-2026 учебном году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218" y="5257800"/>
            <a:ext cx="3371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«Эко-мелодии» на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окружном форуме музыкальных руководителей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г.Карпинск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3440" y="6350040"/>
            <a:ext cx="626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 в рамках недели взаимодействий</a:t>
            </a:r>
          </a:p>
        </p:txBody>
      </p:sp>
      <p:pic>
        <p:nvPicPr>
          <p:cNvPr id="12290" name="Picture 2" descr="https://sun9-18.userapi.com/s/v1/ig2/4b7gdwha6_60HqSIw-6P8gyuIs3dYW1eYVmrQIi5jQz_rWsPwypfbiTqDHF7Eq4SWyiBcWofZYr6ppYsPOHP93xL.jpg?quality=95&amp;as=32x24,48x36,72x54,108x81,160x120,240x180,360x270,480x360,540x405,640x480,720x540,1080x810,1280x960,1408x1056&amp;from=bu&amp;cs=1408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3" y="613862"/>
            <a:ext cx="6010861" cy="4508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46.userapi.com/s/v1/ig2/vE_ceTazjMtDCcvzkQ3fpOcI5uoipyBNiWwGWDJ57WnTWTvupJiKHZHK-FCfqeNBWOQT0GI4wWHMi4u9LRL70Fm8.jpg?quality=95&amp;as=32x24,48x36,72x54,108x81,160x120,240x181,360x271,480x361,540x406,640x482,720x542,1080x813,1280x963,1440x1084,2560x1927&amp;from=bu&amp;u=vHOkBjSuIFM3H3YtN8J6Y8-oCxJ-SG9vc4S45hqHzRc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92" y="1661934"/>
            <a:ext cx="6043935" cy="454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5113" r="5859" b="4976"/>
          <a:stretch/>
        </p:blipFill>
        <p:spPr>
          <a:xfrm>
            <a:off x="3713973" y="3240366"/>
            <a:ext cx="2542034" cy="361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63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6804" y="105846"/>
            <a:ext cx="747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работы в 2025-2026 учебном году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65" y="2151064"/>
            <a:ext cx="3657919" cy="4671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" y="650030"/>
            <a:ext cx="3206739" cy="45027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27" y="2439555"/>
            <a:ext cx="3139993" cy="4382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16" y="650030"/>
            <a:ext cx="3180591" cy="44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3790" y="314441"/>
            <a:ext cx="6544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телестудия «По секрету всему свету»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7018" y="2231211"/>
            <a:ext cx="5292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сезон-8 выпусков: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Открытие 5 сезона – новостной репортаж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День народного единства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День Матери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Новый 2026 год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День Защитника Отечества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Фестиваль «Сундук сказок»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Фестиваль «Время Победы»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Выпускники 2026 года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un9-9.userapi.com/s/v1/ig2/mXelzK8d1AZqB8KQRWSmWeYNJ08Ctx5hMCb31PByNkXEuRHnBrWngq-p_DGXR-NPbZq08W7tgQpMtwQYDNOFMMs1.jpg?quality=95&amp;as=32x40,48x60,72x90,108x135,160x200,240x300,360x450,480x600,540x675,640x800,720x900,1080x1350,1280x1600,1440x1800,1536x1920&amp;from=bu&amp;u=-zp-Pb5cQ49Ep68lnrzuLpvJPff4akuJE30MVfMOvas&amp;cs=1536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320621"/>
            <a:ext cx="3081322" cy="3851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4.userapi.com/s/v1/ig2/e-w2hsTJBUWfeizv2X1k5R6YHq96hStcQ9XUJe6JnfHIE8m3422trpmR3lzLXnDYr9hpy6pFG0hEwUVlkP2TGFro.jpg?quality=95&amp;as=32x40,48x60,72x90,108x135,160x200,240x300,360x450,480x600,540x675,640x800,720x900,1080x1350,1280x1600,1440x1800,1536x1920&amp;from=bu&amp;cs=1536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22" y="2754856"/>
            <a:ext cx="3123299" cy="3904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8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9687" y="291366"/>
            <a:ext cx="8588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за 2025-2026 учебный год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узыкального руководителя Бусыгиной Ксении Сергеевны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7" y="1219765"/>
            <a:ext cx="4051993" cy="540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137" y="1604868"/>
            <a:ext cx="5993790" cy="449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06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0"/>
            <a:ext cx="12192000" cy="687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4713" y="200541"/>
            <a:ext cx="734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развлечения за 2025-2026 учебный год</a:t>
            </a:r>
          </a:p>
        </p:txBody>
      </p:sp>
      <p:pic>
        <p:nvPicPr>
          <p:cNvPr id="5122" name="Picture 2" descr="https://sun9-9.userapi.com/s/v1/ig2/_RPZH6P9HKGGLi_y356zrt2VAPcN6tOhvuF5K8RP_or1-fxIHTBlCcv3yUOMIUpmXThu7A-8Fa76-Zx9mGfJ8FAB.jpg?quality=95&amp;as=32x24,48x36,72x54,108x81,160x120,240x181,360x271,480x361,540x406,640x482,720x542,1080x813,1280x963,1440x1084,1600x1204&amp;from=bu&amp;u=S9HwMF0n1Pr3Ido0Z2rWCqwxcDR7RDSZ7bk2vxaJnzA&amp;cs=160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7" y="754281"/>
            <a:ext cx="3600000" cy="270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3976" y="3356942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– День Знаний</a:t>
            </a:r>
          </a:p>
        </p:txBody>
      </p:sp>
      <p:pic>
        <p:nvPicPr>
          <p:cNvPr id="5124" name="Picture 4" descr="https://sun9-15.userapi.com/s/v1/ig2/h0BBN2oNh1ctmtgYTPxVP4J5lXztG6jzwkrKjxcucrvcfSiWCla4hqZzzn4U2uGxpPokBE4Vtp_tDTUVPAwmeC9t.jpg?quality=95&amp;as=32x24,48x36,72x54,108x81,160x120,240x180,360x270,480x360,540x405,640x480,720x540,1080x810,1280x960,1440x1080,1600x1200&amp;from=bu&amp;u=vieVNSKhP9SNBttb7qHpEvhVszufu8ndtzF5yRmhbr8&amp;cs=160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23" y="721715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62002" y="3369453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Осени</a:t>
            </a:r>
          </a:p>
        </p:txBody>
      </p:sp>
      <p:pic>
        <p:nvPicPr>
          <p:cNvPr id="5126" name="Picture 6" descr="https://sun9-16.userapi.com/s/v1/ig2/xSZUmRO_PLelBDa7wKchJ61DcaQSVnbqjaseUzbLo_C58KfqFo1bDIRTkk4JkwuwLtXcsJGNGd_Bc9_fdEOlOHVh.jpg?quality=95&amp;as=32x24,48x36,72x54,108x81,160x120,240x180,360x270,480x360,540x405,640x480,720x540,1080x810,1280x960,1440x1080,1600x1200&amp;from=bu&amp;u=dkW_1VLWaNSGm97DVlgVHPvyM6bVs0PTMB5c3KzWoco&amp;cs=160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67" y="676998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63514" y="3325297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Отца</a:t>
            </a:r>
          </a:p>
        </p:txBody>
      </p:sp>
      <p:pic>
        <p:nvPicPr>
          <p:cNvPr id="5128" name="Picture 8" descr="https://sun9-36.userapi.com/s/v1/ig2/528CZdjgvxZ4m39jAxcaVYOWH7T13mdhEn0MIDErg25p7i63_oAQKizLun-MYPxcvx_B9V-LOXUi0roKOaDNcETY.jpg?quality=95&amp;as=32x24,48x36,72x54,108x81,160x120,240x181,360x271,480x361,540x406,640x482,720x542,1080x813,1280x963,1440x1084,1600x1204&amp;from=bu&amp;cs=160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60780"/>
            <a:ext cx="3600000" cy="270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7975" y="6415007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Капустные посиделки</a:t>
            </a:r>
          </a:p>
        </p:txBody>
      </p:sp>
      <p:sp>
        <p:nvSpPr>
          <p:cNvPr id="5" name="AutoShape 10" descr="https://sun9-50.userapi.com/s/v1/ig2/9Iy87kGKq31Q9A0oszVWyA1D6FFdtNPIJnreeyEmQlsxmIyYQ9ny-lykjAJwstj5X-azuxai7dPt3MCk4Dgmt747.jpg?quality=95&amp;as=32x24,48x36,72x54,108x81,160x120,240x180,360x270,480x360,540x405,640x480,720x540,1080x810,1280x960,1440x1080,2560x1920&amp;from=bu&amp;u=Ez6tcLz9tdF33k27S5ULHX_b_hXRld_RAXwCdPCNXEU&amp;cs=256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2" name="Picture 12" descr="https://sun9-50.userapi.com/s/v1/ig2/9Iy87kGKq31Q9A0oszVWyA1D6FFdtNPIJnreeyEmQlsxmIyYQ9ny-lykjAJwstj5X-azuxai7dPt3MCk4Dgmt747.jpg?quality=95&amp;as=32x24,48x36,72x54,108x81,160x120,240x180,360x270,480x360,540x405,640x480,720x540,1080x810,1280x960,1440x1080,2560x1920&amp;from=bu&amp;u=Ez6tcLz9tdF33k27S5ULHX_b_hXRld_RAXwCdPCNXEU&amp;cs=256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55" y="3751202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31402" y="6348126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народного единства</a:t>
            </a:r>
          </a:p>
        </p:txBody>
      </p:sp>
      <p:pic>
        <p:nvPicPr>
          <p:cNvPr id="5134" name="Picture 14" descr="https://sun9-86.userapi.com/s/v1/ig2/VdpPNKs32UH0WjVT_DqVaRdzo_f6ySL4uc_Xvch8-eW62iwfBjP1MFZxNg0EBZwQl9a9aZ7WeCbpvmvraw7rVFm7.jpg?quality=95&amp;as=32x24,48x36,72x54,108x81,160x120,240x180,360x270,480x360,540x405,640x480,720x540,1080x810,1280x960,1440x1080,2560x1920&amp;from=bu&amp;u=Q1k4MzwSRqIpvz-wr6NDlNrVl5rccS5zTAQk9m_8uQE&amp;cs=256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399" y="3751202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300494" y="6348126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</a:t>
            </a:r>
          </a:p>
        </p:txBody>
      </p:sp>
    </p:spTree>
    <p:extLst>
      <p:ext uri="{BB962C8B-B14F-4D97-AF65-F5344CB8AC3E}">
        <p14:creationId xmlns:p14="http://schemas.microsoft.com/office/powerpoint/2010/main" val="29547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0"/>
            <a:ext cx="12192000" cy="687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4713" y="200541"/>
            <a:ext cx="734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развлечения за 2025-2026 учебный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976" y="3356942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2002" y="3369453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Прощание с ёлочкой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63514" y="3325297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зайца-беляка в России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975" y="6415007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рождение Снеговика</a:t>
            </a:r>
          </a:p>
        </p:txBody>
      </p:sp>
      <p:sp>
        <p:nvSpPr>
          <p:cNvPr id="5" name="AutoShape 10" descr="https://sun9-50.userapi.com/s/v1/ig2/9Iy87kGKq31Q9A0oszVWyA1D6FFdtNPIJnreeyEmQlsxmIyYQ9ny-lykjAJwstj5X-azuxai7dPt3MCk4Dgmt747.jpg?quality=95&amp;as=32x24,48x36,72x54,108x81,160x120,240x180,360x270,480x360,540x405,640x480,720x540,1080x810,1280x960,1440x1080,2560x1920&amp;from=bu&amp;u=Ez6tcLz9tdF33k27S5ULHX_b_hXRld_RAXwCdPCNXEU&amp;cs=256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131402" y="6348126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0494" y="6348126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</a:t>
            </a:r>
          </a:p>
        </p:txBody>
      </p:sp>
      <p:pic>
        <p:nvPicPr>
          <p:cNvPr id="8194" name="Picture 2" descr="https://sun9-59.userapi.com/s/v1/ig2/dxi1Y_GxvB3Sjkt7_3tSOQoJp1tbefDZHnM-qn9T0M76xrDFakB07D6w1Ij_rjHPI173ZGhceSPiLIkBIb_ypuP6.jpg?quality=95&amp;as=32x24,48x36,72x54,108x81,160x120,240x180,360x270,480x360,540x405,640x480,720x540,1000x750&amp;from=bu&amp;u=nwppRRRYIDbXUtqCT7PvfA-Q1y4kGZhjDRNzRmYkL10&amp;cs=100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7" y="754281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81.userapi.com/s/v1/ig2/pWmQOHDMXLXMuGtuoscU_DGVMvGMAqQy7DcUeMTrnDlpGrXa2hyzOg8vya0I6JkipowEcB3BY8Oic_GOub6XF6S1.jpg?quality=95&amp;as=32x24,48x36,72x54,108x81,160x120,240x180,360x270,480x360,540x405,640x480,720x540,1080x810,1280x960&amp;from=bu&amp;u=qXj6HIZf0nO6chuqubz7dlXfRVbN8yVJnHy0QDxAgt0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12" y="767095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37.userapi.com/s/v1/ig2/6oJnP2J0BDoQpEs8nkPeueHYQmHhT87WUdLKWJxr4ubNAZIIY4PzOUsDGYbI6y0D8nQKw2uK_o2p4Gfl5rj0TpHc.jpg?quality=95&amp;as=32x24,48x36,72x54,108x81,160x120,240x180,360x270,480x360,540x405,640x480,720x540,1080x810,1280x960,1440x1080,2560x1920&amp;from=bu&amp;u=otTB3_7-vVzhuVW-xH5WVFXdu6IWE96HtNqSTehRsUA&amp;cs=25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67" y="715565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10.userapi.com/s/v1/ig2/ux5XrOPYDgB_0FKwxYeBR4SJ3z1K2aFZGWZU95Tr4CWHvMQWmHsP8Q-GYYA8LW3gFftTcDtFKvUbZ3OtcGHYvlKb.jpg?quality=95&amp;as=32x24,48x36,72x54,108x81,160x120,240x180,360x270,480x360,540x405,640x480,720x540,1000x750&amp;from=bu&amp;u=7O2T-kRSlEjY7Zpxa_v8_ueQNJjObZQxgOJvvSW_y6U&amp;cs=100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9" y="3765552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un9-28.userapi.com/s/v1/ig2/Tk-f7pCA6Zo-EkmzGEFVJolxdPKOAo_HU6pRDrxgJcS9bivOAZlD8PiDiG5uXFq36IoQymKjwAT6v3Yo1ANII8pw.jpg?quality=95&amp;as=32x24,48x36,72x54,108x81,160x120,240x181,360x271,480x361,540x407,640x482,720x542,1020x768&amp;from=bu&amp;u=WhVVZngAbxOaYjRkhC8NqD9sKTOa5GcMhov3WJhcgcg&amp;cs=102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04" y="3822363"/>
            <a:ext cx="3600000" cy="271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7.userapi.com/s/v1/ig2/ytpa8X5n_n9bJz6_jHfM8CkfGuF046MV-dSsBymOB9b7Cg5M8ZSSXWdZJ4TLHx6txZ48fpDKSL3bdMC3zTACsYTM.jpg?quality=95&amp;as=32x24,48x36,72x54,108x81,160x120,240x180,360x269,480x359,540x404,640x479,720x539,1000x748&amp;from=bu&amp;u=FEFDpKeabvr07rk0g2UFxYaZBm5QKRinbal4Om_sE74&amp;cs=100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52" y="3783647"/>
            <a:ext cx="3600000" cy="269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0"/>
            <a:ext cx="12192000" cy="687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4713" y="200541"/>
            <a:ext cx="734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развлечения за 2025-2026 учебный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976" y="3356942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марта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2002" y="3369453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Весна-Красна идёт!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63514" y="3325297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матрешки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975" y="6415007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авиации и космонавтики</a:t>
            </a:r>
          </a:p>
        </p:txBody>
      </p:sp>
      <p:sp>
        <p:nvSpPr>
          <p:cNvPr id="5" name="AutoShape 10" descr="https://sun9-50.userapi.com/s/v1/ig2/9Iy87kGKq31Q9A0oszVWyA1D6FFdtNPIJnreeyEmQlsxmIyYQ9ny-lykjAJwstj5X-azuxai7dPt3MCk4Dgmt747.jpg?quality=95&amp;as=32x24,48x36,72x54,108x81,160x120,240x180,360x270,480x360,540x405,640x480,720x540,1080x810,1280x960,1440x1080,2560x1920&amp;from=bu&amp;u=Ez6tcLz9tdF33k27S5ULHX_b_hXRld_RAXwCdPCNXEU&amp;cs=256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131402" y="6348126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– День Победы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0494" y="6348126"/>
            <a:ext cx="34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Выпускной бал</a:t>
            </a:r>
          </a:p>
        </p:txBody>
      </p:sp>
      <p:pic>
        <p:nvPicPr>
          <p:cNvPr id="9218" name="Picture 2" descr="https://sun9-53.userapi.com/s/v1/ig2/YNEd5qcJ1nrl2cdT3q3dQkCVDgPJYa9dQhb1v9U6DFznkwXIfmo6_t_CFsQwXacqHswTW62jW6OJduPUFPPUy-eQ.jpg?quality=95&amp;as=32x24,48x36,72x54,108x81,160x120,240x181,360x271,480x361,540x407,640x482,720x542,1020x768&amp;from=bu&amp;u=rHvPwNtDoaSKj-mxdBGQPRnFaZqa8BYMUcQNkumSglw&amp;cs=102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76" y="761801"/>
            <a:ext cx="3600000" cy="271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71.userapi.com/s/v1/ig2/XVGYeqo9vNf1dxCnDE_kPW9Z2SC6ti16vihnbRLiARt7-02dkFkND7c1nnip2Mc_JmK0dT3nU91DoY9ZjRkgwYbZ.jpg?quality=95&amp;as=32x24,48x36,72x54,108x81,160x120,240x180,360x270,480x360,540x405,640x480,720x540,1024x768&amp;from=bu&amp;cs=1024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04" y="719211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84.userapi.com/s/v1/ig2/b71rJMg9kPjStLGhNVCBCc0iNkczxqPTmw9IL2sMkpOXENyBkGfK2jdlEuSanKKyZI1tgLKpkprfnw5_Xt3QwUp1.jpg?quality=95&amp;as=32x24,48x36,72x54,108x81,160x120,240x180,360x270,480x360,540x405,640x480,720x540,1080x810,1156x867&amp;from=bu&amp;u=Jcl_1cX2Jp2CwebzCQz2Ypo8-VmHjVX94PdEgeHj-mw&amp;cs=1156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32" y="761801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88.userapi.com/s/v1/ig2/BJNNjyF-goB3favfWfm8N0iMl0LCI7bolizt0gXUKFPXQ9fRUgd-bsVaTfLAX4bVAZlLSFeMBZgZXxy4iHxghtTK.jpg?quality=95&amp;crop=0,0,1020,768&amp;as=32x24,48x36,72x54,108x81,160x120,240x181,360x271,480x361,540x407,640x482,720x542,1020x768&amp;from=bu&amp;u=SrwMrB0MeGpNVLGMWgG3FziuffC_aj4PcGTsEunracQ&amp;cs=102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0" y="3783647"/>
            <a:ext cx="3600000" cy="271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699" y="3779773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7748" y="3851018"/>
            <a:ext cx="3600000" cy="249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16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720"/>
            <a:ext cx="12202847" cy="70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9148" y="129099"/>
            <a:ext cx="7673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 за 2025-2026 учебный год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un9-87.userapi.com/s/v1/ig2/g7hASJcCAhx0MkrNry264uxtA0gq-n7on7f7SUT-QNZ_ja4pe917tNPZ2it1ifxl396s8iNQB8nAdZ8KX6466Chb.jpg?quality=95&amp;as=32x21,48x32,72x48,108x72,160x107,240x160,360x240,480x320,540x360,640x427,720x480,1080x720,1280x853,1440x960,2560x1707&amp;from=bu&amp;u=eWMDFsZRR0DN8Vq700JBNgqkzaRoFumeOK0mf6aQcj0&amp;cs=25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55" y="801603"/>
            <a:ext cx="3600000" cy="2400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8.userapi.com/s/v1/ig2/3x9xDIs1fQvcU3pP_HopJgmehZo_8ajNfs_gztojPJHAU0nhRQMPCkgn4PnV1odk3N9h_rOcGV3lIUfIaTKF8zrR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1" y="3282276"/>
            <a:ext cx="2667267" cy="3556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53.userapi.com/s/v1/ig2/eyqfliriBzT5V21drstnwW_403c5iqGQT0IKW2D6iHE5LuLWpXZBsGTj_vL6wow8fb84usAdC2Rx5M4pFOYu9Knr.jpg?quality=95&amp;as=32x18,48x27,72x40,108x61,160x90,240x135,360x202,480x270,540x304,640x360,720x405,1080x607,1280x720,1440x810,2560x1440&amp;from=bu&amp;cs=25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48" y="801602"/>
            <a:ext cx="3600000" cy="2226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33.userapi.com/s/v1/ig2/Wpcx1p8PwX4H_WJ_l4ThpRaKTEQ_SXZPHBknmlaMy43NIca5PBVBRMHljcmisitsZjaVzpoX0GQIZaylud_hIGUX.jpg?quality=95&amp;as=32x24,48x36,72x54,108x81,160x120,240x180,360x270,480x360,540x405,640x480,720x540,1080x810,1280x960,1440x1080,2560x1920&amp;from=bu&amp;u=qgLaFnagLENXMNUNVSPTMvPZS79bVgbUzamlYAjkYBI&amp;cs=256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141" y="809963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45.userapi.com/s/v1/ig2/9lD_NoDHNerk4pWVaksx0j_ukPVqBM_tc91qCWOQws8ewfoZ4fFon53vS6tf-rOGyRYVjtXdYLMRK6uoTJo7Ie6w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572" y="3406197"/>
            <a:ext cx="2588852" cy="3451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5701" t="4427" r="7837" b="2056"/>
          <a:stretch/>
        </p:blipFill>
        <p:spPr>
          <a:xfrm>
            <a:off x="4505428" y="3027679"/>
            <a:ext cx="2562572" cy="369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8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720"/>
            <a:ext cx="12202847" cy="70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9148" y="129099"/>
            <a:ext cx="7673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 за 2025-2026 учебный год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un9-64.userapi.com/s/v1/ig2/TuiGMoCMvhOweWKzJZf5dyfQ38bDgSdSPk3VxIQ1nzhf7XEu1Bkw55QbcVILLz1rAL-dfTcFKSam8C6epwucsyYF.jpg?quality=95&amp;crop=0,0,1920,2560&amp;as=32x43,48x64,72x96,108x144,160x213,240x320,360x480,480x640,540x720,640x853,720x960,1080x1440,1280x1707,1440x1920,1920x2560&amp;from=bu&amp;u=hswKHQv_87gBXIt2f3lniswRIzPNCMGxcQJB1t7EbwM&amp;cs=192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" y="649922"/>
            <a:ext cx="3065145" cy="4086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31.userapi.com/s/v1/ig2/buoa8gXBgRWE03tYFdh3Z09HMqMG55WfnhwcHfIRpYFOL6UMlbCQEl1z3G3ZqqFHEgZolWUtHVhDz3A1yj-LgPOq.jpg?quality=95&amp;as=32x24,48x36,72x54,108x81,160x120,240x180,360x270,480x360,540x405,640x480,720x540,1080x810,1280x960,1440x1080,1920x1440&amp;from=bu&amp;cs=192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06" y="66125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68.userapi.com/s/v1/ig2/E26zv0M-xQ1JLKqSJ0VeMDwyA99HbNIQYGfl9HQ53BUKQYyHd0H6hOqi6aA1Ot-a7lu4M5cixQb0S8oLaPCdT7ny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20" y="3108190"/>
            <a:ext cx="2764444" cy="3685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61.userapi.com/s/v1/ig2/aK4frw8IBnoW9MFD53sBIcJWOu9tTPOWw6mM85vUjvAop9hFaR6xAgq8T4IPpeZ32BbvTDTeAjQ1KJrYlEONzsnz.jpg?quality=95&amp;as=32x18,48x27,72x41,108x61,160x90,240x135,360x203,480x270,540x304,640x360,720x405,1020x574&amp;from=bu&amp;u=x1yiD_jX3xJ1W6CKkrU_svtsxeqrtcK8yr8F8U6Mnps&amp;cs=640x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10824"/>
          <a:stretch/>
        </p:blipFill>
        <p:spPr bwMode="auto">
          <a:xfrm>
            <a:off x="6976744" y="661250"/>
            <a:ext cx="4937761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10269" t="10971" r="3781"/>
          <a:stretch/>
        </p:blipFill>
        <p:spPr>
          <a:xfrm>
            <a:off x="8357794" y="3184985"/>
            <a:ext cx="2659483" cy="36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41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720"/>
            <a:ext cx="12202847" cy="70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9148" y="129099"/>
            <a:ext cx="7673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 за 2025-2026 учебный год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sun9-55.userapi.com/s/v1/ig2/TzLKDXRi6mtpy3NtrH9nd3v1u85EMs-kGjT254m_I3n4zSio_lNp7txkgu1GUrAQlMOoC35asGSi-YBPmsT12Kg9.jpg?quality=95&amp;crop=0,0,1920,2560&amp;as=32x43,48x64,72x96,108x144,160x213,240x320,360x480,480x640,540x720,640x853,720x960,1080x1440,1280x1707,1440x1920,1920x2560&amp;from=bu&amp;u=uKnnzkAIGObRXKWaMZH8LfxMhi9S94_uKYFBpvFOdZg&amp;cs=192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8" y="1777686"/>
            <a:ext cx="3075971" cy="4101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15722" y="1137782"/>
            <a:ext cx="4219165" cy="316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079" t="5853" r="6149" b="8968"/>
          <a:stretch/>
        </p:blipFill>
        <p:spPr>
          <a:xfrm rot="16200000">
            <a:off x="8843736" y="3525599"/>
            <a:ext cx="3751514" cy="269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72" y="758587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779" y="2999736"/>
            <a:ext cx="2893698" cy="385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70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9517" y="105846"/>
            <a:ext cx="6612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достижения за 2025-2026 учебный год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4.userapi.com/s/v1/ig2/hSCGm6NExb4QtLPwFbMHRcbuUgE90-l4ZGnzCku6fMTrYHml5agxnl8iEumRzU_qp2Ft357leID8jN5RXHpl5TsE.jpg?quality=95&amp;crop=0,0,1440,1920&amp;as=32x43,48x64,72x96,108x144,160x213,240x320,360x480,480x640,540x720,640x853,720x960,1080x1440,1280x1707,1440x1920&amp;from=bu&amp;u=_eql-cTlWHZWwnljtqsU8DLxJK4QzufrXctbryKGeIw&amp;cs=144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99" y="697732"/>
            <a:ext cx="3869027" cy="5158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6.userapi.com/s/v1/ig2/dcxR1fFStF49BIg8OxvM7Fd2OE6UGxRuN1saFJGhalSnm_eI-52BEU_urCteMMHvJaHrYzqlzNNV0V8QYiY2rmes.jpg?quality=95&amp;as=32x43,48x64,72x96,108x144,160x213,240x320,360x480,480x640,540x720,640x853,720x960,1080x1440,1280x1707,1440x1920&amp;from=bu&amp;cs=144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3937"/>
          <a:stretch/>
        </p:blipFill>
        <p:spPr bwMode="auto">
          <a:xfrm>
            <a:off x="8377382" y="1874982"/>
            <a:ext cx="3604154" cy="4888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4692" t="19794" r="21253" b="12948"/>
          <a:stretch/>
        </p:blipFill>
        <p:spPr>
          <a:xfrm>
            <a:off x="210463" y="1958110"/>
            <a:ext cx="3414027" cy="477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47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9517" y="105846"/>
            <a:ext cx="6612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достижения за 2025-2026 учебный год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618" t="1435" r="4927" b="3507"/>
          <a:stretch/>
        </p:blipFill>
        <p:spPr>
          <a:xfrm>
            <a:off x="269827" y="695037"/>
            <a:ext cx="3470900" cy="486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604" b="6731"/>
          <a:stretch/>
        </p:blipFill>
        <p:spPr>
          <a:xfrm rot="5400000">
            <a:off x="7577205" y="1328822"/>
            <a:ext cx="4752433" cy="348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454" y="1800012"/>
            <a:ext cx="3435927" cy="487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24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236</Words>
  <Application>Microsoft Office PowerPoint</Application>
  <PresentationFormat>Широкоэкранный</PresentationFormat>
  <Paragraphs>49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2026-05-24T18:06:03Z</dcterms:created>
  <dcterms:modified xsi:type="dcterms:W3CDTF">2026-05-27T06:58:24Z</dcterms:modified>
</cp:coreProperties>
</file>