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1" r:id="rId7"/>
    <p:sldId id="260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172" autoAdjust="0"/>
  </p:normalViewPr>
  <p:slideViewPr>
    <p:cSldViewPr>
      <p:cViewPr>
        <p:scale>
          <a:sx n="90" d="100"/>
          <a:sy n="90" d="100"/>
        </p:scale>
        <p:origin x="-81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5AD-B2F7-4472-9969-11A27BB586DB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4016-BE4E-4485-BD61-2DE70120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5AD-B2F7-4472-9969-11A27BB586DB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4016-BE4E-4485-BD61-2DE70120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5AD-B2F7-4472-9969-11A27BB586DB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4016-BE4E-4485-BD61-2DE70120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5AD-B2F7-4472-9969-11A27BB586DB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4016-BE4E-4485-BD61-2DE70120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5AD-B2F7-4472-9969-11A27BB586DB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4016-BE4E-4485-BD61-2DE70120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5AD-B2F7-4472-9969-11A27BB586DB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4016-BE4E-4485-BD61-2DE70120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5AD-B2F7-4472-9969-11A27BB586DB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4016-BE4E-4485-BD61-2DE70120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5AD-B2F7-4472-9969-11A27BB586DB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4016-BE4E-4485-BD61-2DE70120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5AD-B2F7-4472-9969-11A27BB586DB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4016-BE4E-4485-BD61-2DE70120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5AD-B2F7-4472-9969-11A27BB586DB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4016-BE4E-4485-BD61-2DE70120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95AD-B2F7-4472-9969-11A27BB586DB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4016-BE4E-4485-BD61-2DE70120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895AD-B2F7-4472-9969-11A27BB586DB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94016-BE4E-4485-BD61-2DE701200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8a2d02fcc37d5041a8cb1befbca9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1214422"/>
            <a:ext cx="7072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Достижения и заслуги</a:t>
            </a:r>
            <a:b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группы раннего развития «Бусинки»</a:t>
            </a:r>
            <a:b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за 2025 – 2026 учебный год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8a2d02fcc37d5041a8cb1befbca9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714356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Технология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8193" name="Picture 1" descr="D:\наработки за 2025-2026\рисование комочком бума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2800320" cy="235745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D:\наработки за 2025-2026\рисование палочк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071678"/>
            <a:ext cx="3071802" cy="230385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D:\наработки за 2025-2026\рисование ладошками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571876"/>
            <a:ext cx="2160000" cy="288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728" y="1142984"/>
            <a:ext cx="6635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«Нетрадиционная техника рисования» 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8a2d02fcc37d5041a8cb1befbca9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714356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Технология</a:t>
            </a:r>
          </a:p>
          <a:p>
            <a:pPr algn="ctr"/>
            <a:endParaRPr lang="ru-RU" sz="28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23554" name="Picture 2" descr="C:\Users\heili\Downloads\IMG_20260521_093032_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72008"/>
            <a:ext cx="1518750" cy="270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:\Users\heili\Downloads\IMG_20260521_093042_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286124"/>
            <a:ext cx="1518750" cy="270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C:\Users\heili\Downloads\IMG_20260521_095148_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800570"/>
            <a:ext cx="1518750" cy="270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7" name="Picture 5" descr="C:\Users\heili\Downloads\IMG_20260521_095154_8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3580" y="3286124"/>
            <a:ext cx="1518750" cy="270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 descr="C:\Users\heili\Downloads\IMG_20260521_095342_1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8092" y="1857364"/>
            <a:ext cx="1518750" cy="270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3108" y="1142984"/>
            <a:ext cx="5080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«Логические блоки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Дьенеша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» 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8a2d02fcc37d5041a8cb1befbca9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28" y="1928802"/>
            <a:ext cx="6357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Спасибо за внимание!</a:t>
            </a:r>
            <a:endParaRPr lang="ru-RU" sz="72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8a2d02fcc37d5041a8cb1befbca9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642918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Достижения воспитанников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Уровень ДОУ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26" name="Picture 2" descr="D:\наработки за 2025-2026\репк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415472"/>
            <a:ext cx="4762810" cy="267908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наработки за 2025-2026\сундучок сказ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071678"/>
            <a:ext cx="2481471" cy="330862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8a2d02fcc37d5041a8cb1befbca9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D:\наработки за 2025-2026\экологический трамвайч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2342426" cy="320674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0166" y="714356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Достижения воспитанников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Муниципальный уровень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3075" name="Picture 3" descr="D:\наработки за 2025-2026\масленица 2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000372"/>
            <a:ext cx="2411033" cy="321471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D:\наработки за 2025-2026\масленица 2026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714488"/>
            <a:ext cx="2411033" cy="321471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8a2d02fcc37d5041a8cb1befbca9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D:\наработки за 2025-2026\ёл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357562"/>
            <a:ext cx="2196719" cy="292895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D:\наработки за 2025-2026\ёлочк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85926"/>
            <a:ext cx="2196718" cy="292895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D:\наработки за 2025-2026\ёлочка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785926"/>
            <a:ext cx="2196720" cy="292895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714356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Достижения воспитанников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Муниципальный уровень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8a2d02fcc37d5041a8cb1befbca9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714356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Достижения воспитанников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Муниципальный уровень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2050" name="Picture 2" descr="D:\наработки за 2025-2026\снежная сказ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503504" y="1283051"/>
            <a:ext cx="2160000" cy="288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наработки за 2025-2026\снежная сказк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071942"/>
            <a:ext cx="3000396" cy="2250297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D:\наработки за 2025-2026\снежная сказка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145786" y="1354488"/>
            <a:ext cx="2160000" cy="288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8a2d02fcc37d5041a8cb1befbca9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71435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Достижения воспитанников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Региональный и всероссийский уровни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098" name="Picture 2" descr="D:\наработки за 2025-2026\отвага мужество и че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1928827" cy="257176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D:\наработки за 2025-2026\книговорот друдб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643314"/>
            <a:ext cx="1928827" cy="257176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heili\Downloads\file\осенняя фантазия Охотников\file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14488"/>
            <a:ext cx="1818869" cy="257176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C:\Users\heili\Downloads\file (1)\23 февр 2026\file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643314"/>
            <a:ext cx="1818869" cy="257176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8a2d02fcc37d5041a8cb1befbca9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 descr="C:\Users\heili\Downloads\Путешествие по сказкам\fil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3992" y="3571876"/>
            <a:ext cx="1782256" cy="252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Достижения педагогов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6146" name="Picture 2" descr="D:\наработки за 2025-2026\книговорот друдб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571876"/>
            <a:ext cx="1928826" cy="257176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D:\наработки за 2025-2026\наш безопасный ми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71611"/>
            <a:ext cx="1890000" cy="252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D:\наработки за 2025-2026\ёлочка педагог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500174"/>
            <a:ext cx="1890000" cy="252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8a2d02fcc37d5041a8cb1befbca9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9" descr="C:\Users\heili\Downloads\20260520_071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64844" y="1893083"/>
            <a:ext cx="2571767" cy="192882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D:\наработки за 2025-2026\грамата за мак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735" y="1571612"/>
            <a:ext cx="1890001" cy="2520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3502" y="3714752"/>
            <a:ext cx="1808498" cy="257176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C:\Users\heili\Downloads\Диплом-ЕН №78557-22.05.2026_page-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643314"/>
            <a:ext cx="1819186" cy="257176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714356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Достижения педагогов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8a2d02fcc37d5041a8cb1befbca9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214290"/>
            <a:ext cx="485778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Достижения педагогов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44" y="4357694"/>
            <a:ext cx="3143272" cy="695570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Педагогический час "Технология интеллектуально – творческого развития «</a:t>
            </a:r>
            <a:r>
              <a:rPr lang="ru-RU" sz="1200" b="1" dirty="0" err="1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Бусоград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»</a:t>
            </a:r>
            <a:endParaRPr kumimoji="0" lang="ru-RU" sz="16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7" name="Picture 2" descr="https://21kt.tvoysadik.ru/upload/ts21kt_new/images/big/e6/48/e6484112e368818920a1829d0f0bb3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227614"/>
            <a:ext cx="1977568" cy="148753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06" y="785794"/>
            <a:ext cx="342902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Педагогический совет «Формирование предпосылок естественнонаучной грамотности у детей дошкольного возраста"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9" name="Picture 6" descr="https://21kt.tvoysadik.ru/upload/ts21kt_new/images/big/53/ab/53ab57d1a00a175e7e4034c1836b28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643050"/>
            <a:ext cx="1993567" cy="149956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57818" y="4143380"/>
            <a:ext cx="364333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Педагогический час «Просвещение родителей (законных представителей) по вопросам здоровья, воспитания и развития детей младенческого, раннего и дошкольного возрастов"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1" name="Picture 8" descr="https://21kt.tvoysadik.ru/upload/ts21kt_new/images/big/24/ac/24acf0a0f8f7391aceb560bf61bb27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210543"/>
            <a:ext cx="2000264" cy="150460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072066" y="895633"/>
            <a:ext cx="392909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Педагогический час «Особенности, формы и методы просвещения родителей»</a:t>
            </a:r>
          </a:p>
        </p:txBody>
      </p:sp>
      <p:pic>
        <p:nvPicPr>
          <p:cNvPr id="7170" name="Picture 2" descr="https://21kt.tvoysadik.ru/upload/ts21kt_new/images/big/06/b9/06b9b04f01dd3aafe9f587d09d6401a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567204"/>
            <a:ext cx="2000264" cy="150460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57488" y="2071678"/>
            <a:ext cx="307183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Педагогический час "Планирование деятельности педагога по просвещению родителей (законных представителей) детей раннего и дошкольного возраста"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098" name="Picture 2" descr="https://21kt.tvoysadik.ru/upload/ts21kt_new/images/big/df/6b/df6bd9ec029667ae6e6b5bc2fab6d9b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3414" y="3071810"/>
            <a:ext cx="1994404" cy="150019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112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 P</dc:creator>
  <cp:lastModifiedBy>User</cp:lastModifiedBy>
  <cp:revision>15</cp:revision>
  <dcterms:created xsi:type="dcterms:W3CDTF">2026-05-22T11:53:15Z</dcterms:created>
  <dcterms:modified xsi:type="dcterms:W3CDTF">2026-05-25T09:46:53Z</dcterms:modified>
</cp:coreProperties>
</file>