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87" r:id="rId4"/>
    <p:sldId id="265" r:id="rId5"/>
    <p:sldId id="302" r:id="rId6"/>
    <p:sldId id="303" r:id="rId7"/>
    <p:sldId id="295" r:id="rId8"/>
    <p:sldId id="296" r:id="rId9"/>
    <p:sldId id="298" r:id="rId10"/>
    <p:sldId id="305" r:id="rId11"/>
    <p:sldId id="289" r:id="rId12"/>
    <p:sldId id="288" r:id="rId13"/>
    <p:sldId id="292" r:id="rId14"/>
    <p:sldId id="293" r:id="rId15"/>
    <p:sldId id="294" r:id="rId16"/>
    <p:sldId id="297" r:id="rId17"/>
    <p:sldId id="300" r:id="rId18"/>
    <p:sldId id="304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F6DAB2-507A-4B29-93A1-A3705098842D}" type="datetimeFigureOut">
              <a:rPr lang="ru-RU" smtClean="0"/>
              <a:pPr/>
              <a:t>13.11.2024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843703-31E7-41F1-BB48-E9F19D42885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/>
              <a:pPr>
                <a:defRPr/>
              </a:pPr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/>
              <a:pPr>
                <a:defRPr/>
              </a:pPr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/>
              <a:pPr>
                <a:defRPr/>
              </a:pPr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/>
              <a:pPr>
                <a:defRPr/>
              </a:pPr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/>
              <a:pPr>
                <a:defRPr/>
              </a:pPr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/>
              <a:pPr>
                <a:defRPr/>
              </a:pPr>
              <a:t>13.11.2024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/>
              <a:pPr>
                <a:defRPr/>
              </a:pPr>
              <a:t>13.11.2024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/>
              <a:pPr>
                <a:defRPr/>
              </a:pPr>
              <a:t>13.11.2024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/>
              <a:pPr>
                <a:defRPr/>
              </a:pPr>
              <a:t>13.11.2024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/>
              <a:pPr>
                <a:defRPr/>
              </a:pPr>
              <a:t>13.11.2024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/>
              <a:pPr>
                <a:defRPr/>
              </a:pPr>
              <a:t>13.11.2024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/>
              <a:pPr>
                <a:defRPr/>
              </a:pPr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jpeg"/><Relationship Id="rId4" Type="http://schemas.openxmlformats.org/officeDocument/2006/relationships/image" Target="../media/image30.png"/><Relationship Id="rId9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259632" y="3429000"/>
            <a:ext cx="7358063" cy="250489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 приемы ТРИЗ технологии в работе с детьми дошкольного возраста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0"/>
            <a:ext cx="8929718" cy="1785950"/>
          </a:xfrm>
        </p:spPr>
        <p:txBody>
          <a:bodyPr rtlCol="0">
            <a:norm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Муниципальное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бюджетное дошкольное образовательное учреждение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«Детский сад № 21»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137"/>
    </mc:Choice>
    <mc:Fallback xmlns="">
      <p:transition advTm="6137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06554"/>
              </p:ext>
            </p:extLst>
          </p:nvPr>
        </p:nvGraphicFramePr>
        <p:xfrm>
          <a:off x="5333467" y="2996952"/>
          <a:ext cx="3336030" cy="351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7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7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72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72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72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49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18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18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18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18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Объект 2"/>
          <p:cNvSpPr txBox="1">
            <a:spLocks/>
          </p:cNvSpPr>
          <p:nvPr/>
        </p:nvSpPr>
        <p:spPr bwMode="auto">
          <a:xfrm>
            <a:off x="755576" y="2879824"/>
            <a:ext cx="3600400" cy="3744416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charset="0"/>
              <a:buNone/>
            </a:pPr>
            <a:r>
              <a:rPr lang="ru-RU" b="1" dirty="0" smtClean="0">
                <a:solidFill>
                  <a:srgbClr val="FF0000"/>
                </a:solidFill>
              </a:rPr>
              <a:t>   </a:t>
            </a:r>
          </a:p>
          <a:p>
            <a:pPr algn="ctr">
              <a:buFont typeface="Arial" charset="0"/>
              <a:buNone/>
            </a:pPr>
            <a:endParaRPr lang="ru-RU" b="1" dirty="0" smtClean="0">
              <a:solidFill>
                <a:srgbClr val="FF0000"/>
              </a:solidFill>
            </a:endParaRPr>
          </a:p>
          <a:p>
            <a:pPr algn="ctr">
              <a:buFont typeface="Arial" charset="0"/>
              <a:buNone/>
            </a:pPr>
            <a:r>
              <a:rPr lang="ru-RU" b="1" dirty="0" smtClean="0">
                <a:solidFill>
                  <a:srgbClr val="FF0000"/>
                </a:solidFill>
              </a:rPr>
              <a:t> основан на комбинировании разных вариантов характеристик объекта при создании нового образа этого объекта</a:t>
            </a:r>
            <a:endParaRPr lang="ru-RU" b="1" dirty="0"/>
          </a:p>
        </p:txBody>
      </p:sp>
      <p:sp>
        <p:nvSpPr>
          <p:cNvPr id="6" name="Стрелка вниз 5"/>
          <p:cNvSpPr/>
          <p:nvPr/>
        </p:nvSpPr>
        <p:spPr>
          <a:xfrm>
            <a:off x="6759166" y="3645024"/>
            <a:ext cx="484632" cy="148246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5540895" y="5334665"/>
            <a:ext cx="1476464" cy="5176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1963532"/>
            <a:ext cx="7337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800" b="1" dirty="0">
                <a:solidFill>
                  <a:srgbClr val="FF0000"/>
                </a:solidFill>
              </a:rPr>
              <a:t>Метод морфологического анализа</a:t>
            </a:r>
          </a:p>
        </p:txBody>
      </p:sp>
    </p:spTree>
    <p:extLst>
      <p:ext uri="{BB962C8B-B14F-4D97-AF65-F5344CB8AC3E}">
        <p14:creationId xmlns:p14="http://schemas.microsoft.com/office/powerpoint/2010/main" val="340267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2799" y="1988840"/>
            <a:ext cx="8229600" cy="16946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9656" y="3861048"/>
            <a:ext cx="8455885" cy="12254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8665" y="5263970"/>
            <a:ext cx="8455885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6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6938" y="4653136"/>
            <a:ext cx="1511939" cy="5791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47581" y="2488637"/>
            <a:ext cx="542591" cy="15119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132856"/>
            <a:ext cx="5882162" cy="4294468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8298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0"/>
            <a:ext cx="2664296" cy="864096"/>
          </a:xfrm>
        </p:spPr>
        <p:txBody>
          <a:bodyPr/>
          <a:lstStyle/>
          <a:p>
            <a:r>
              <a:rPr lang="ru-RU" b="1" dirty="0" smtClean="0"/>
              <a:t>«Дом»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1931743"/>
            <a:ext cx="5472608" cy="4746385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6130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128792" cy="813614"/>
          </a:xfrm>
        </p:spPr>
        <p:txBody>
          <a:bodyPr/>
          <a:lstStyle/>
          <a:p>
            <a:r>
              <a:rPr lang="ru-RU" b="1" dirty="0" smtClean="0"/>
              <a:t>«Волшебное животное»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1916832"/>
            <a:ext cx="6096890" cy="4608512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5638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-171399"/>
            <a:ext cx="6048672" cy="43204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096852"/>
            <a:ext cx="3816424" cy="4506248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37277" y="2564904"/>
            <a:ext cx="4357878" cy="2952328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3349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7514" y="2132856"/>
            <a:ext cx="7848971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8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82806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2204864"/>
            <a:ext cx="3068082" cy="21602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/>
          <a:srcRect l="1806" t="13461" r="1889" b="15981"/>
          <a:stretch/>
        </p:blipFill>
        <p:spPr>
          <a:xfrm>
            <a:off x="3084449" y="4390286"/>
            <a:ext cx="3013983" cy="23510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84449" y="82341"/>
            <a:ext cx="3013983" cy="21225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5392" y="2204864"/>
            <a:ext cx="3031472" cy="21602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43294" y="2248464"/>
            <a:ext cx="2973879" cy="2116640"/>
          </a:xfrm>
          <a:prstGeom prst="rect">
            <a:avLst/>
          </a:prstGeom>
        </p:spPr>
      </p:pic>
      <p:pic>
        <p:nvPicPr>
          <p:cNvPr id="1028" name="Picture 4" descr="https://static.mk.ru/upload/entities/2020/05/12/11/articles/facebookPicture/f5/cb/c7/6a/54392075322e9e22a99fdf38a40f383f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3069568" cy="2118048"/>
          </a:xfrm>
          <a:prstGeom prst="rect">
            <a:avLst/>
          </a:prstGeom>
          <a:noFill/>
        </p:spPr>
      </p:pic>
      <p:pic>
        <p:nvPicPr>
          <p:cNvPr id="1032" name="Picture 8" descr="https://krolmen.ru/wp-content/uploads/d/1/4/d1473cbf1ea6d547e20f6dc491fbed56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365104"/>
            <a:ext cx="3059832" cy="2376264"/>
          </a:xfrm>
          <a:prstGeom prst="rect">
            <a:avLst/>
          </a:prstGeom>
          <a:noFill/>
        </p:spPr>
      </p:pic>
      <p:pic>
        <p:nvPicPr>
          <p:cNvPr id="1036" name="Picture 12" descr="https://molbertich.ru/pictures/product/middle/7745_middl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56176" y="0"/>
            <a:ext cx="2987824" cy="22475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359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259632" y="3429000"/>
            <a:ext cx="7358063" cy="250489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 приемы ТРИЗ технологии в работе с детьми дошкольного возраста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0"/>
            <a:ext cx="8929718" cy="1785950"/>
          </a:xfrm>
        </p:spPr>
        <p:txBody>
          <a:bodyPr rtlCol="0">
            <a:norm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Муниципальное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бюджетное дошкольное образовательное учреждение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«Детский сад № 21»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137"/>
    </mc:Choice>
    <mc:Fallback xmlns="">
      <p:transition advTm="6137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15050" cy="1154112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Что такое - ТРИЗ ?</a:t>
            </a: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500063" y="1484784"/>
            <a:ext cx="6143625" cy="5184304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>
                <a:solidFill>
                  <a:srgbClr val="0000CC"/>
                </a:solidFill>
              </a:rPr>
              <a:t>ТРИЗ расшифровывается, как </a:t>
            </a:r>
            <a:r>
              <a:rPr lang="ru-RU" sz="2800" b="1" dirty="0" smtClean="0">
                <a:solidFill>
                  <a:srgbClr val="FF0000"/>
                </a:solidFill>
              </a:rPr>
              <a:t>«Теория решения изобретательских задач»</a:t>
            </a:r>
            <a:r>
              <a:rPr lang="ru-RU" sz="2800" b="1" dirty="0" smtClean="0">
                <a:solidFill>
                  <a:srgbClr val="0000CC"/>
                </a:solidFill>
              </a:rPr>
              <a:t>, </a:t>
            </a:r>
            <a:r>
              <a:rPr lang="ru-RU" sz="2800" dirty="0" smtClean="0">
                <a:solidFill>
                  <a:srgbClr val="0000CC"/>
                </a:solidFill>
              </a:rPr>
              <a:t>ее автором является 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0000CC"/>
                </a:solidFill>
              </a:rPr>
              <a:t>известный ученый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0000CC"/>
                </a:solidFill>
              </a:rPr>
              <a:t>Генрих </a:t>
            </a:r>
            <a:r>
              <a:rPr lang="ru-RU" sz="2800" b="1" dirty="0" err="1" smtClean="0">
                <a:solidFill>
                  <a:srgbClr val="0000CC"/>
                </a:solidFill>
              </a:rPr>
              <a:t>Саулович</a:t>
            </a:r>
            <a:r>
              <a:rPr lang="ru-RU" sz="2800" b="1" dirty="0" smtClean="0">
                <a:solidFill>
                  <a:srgbClr val="0000CC"/>
                </a:solidFill>
              </a:rPr>
              <a:t> </a:t>
            </a:r>
          </a:p>
          <a:p>
            <a:pPr marL="0" indent="0">
              <a:buNone/>
            </a:pPr>
            <a:r>
              <a:rPr lang="ru-RU" sz="2800" b="1" dirty="0" err="1" smtClean="0">
                <a:solidFill>
                  <a:srgbClr val="0000CC"/>
                </a:solidFill>
              </a:rPr>
              <a:t>Альтшуллер</a:t>
            </a:r>
            <a:endParaRPr lang="ru-RU" sz="2800" b="1" dirty="0" smtClean="0">
              <a:solidFill>
                <a:srgbClr val="0000CC"/>
              </a:solidFill>
            </a:endParaRPr>
          </a:p>
          <a:p>
            <a:pPr marL="0" indent="0">
              <a:buNone/>
            </a:pPr>
            <a:endParaRPr lang="ru-RU" sz="2800" dirty="0" smtClean="0">
              <a:solidFill>
                <a:srgbClr val="0000CC"/>
              </a:solidFill>
            </a:endParaRPr>
          </a:p>
        </p:txBody>
      </p:sp>
      <p:pic>
        <p:nvPicPr>
          <p:cNvPr id="1026" name="Picture 2" descr="C:\Users\Ольга\Desktop\99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564904"/>
            <a:ext cx="259715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104"/>
    </mc:Choice>
    <mc:Fallback xmlns="">
      <p:transition advTm="13104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856984" cy="5257800"/>
          </a:xfrm>
        </p:spPr>
        <p:txBody>
          <a:bodyPr/>
          <a:lstStyle/>
          <a:p>
            <a:pPr marL="0" indent="0">
              <a:buNone/>
            </a:pPr>
            <a:endParaRPr lang="ru-RU" b="1" dirty="0" smtClean="0"/>
          </a:p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ТРИЗ учит детей</a:t>
            </a:r>
            <a:r>
              <a:rPr lang="ru-RU" b="1" dirty="0" smtClean="0">
                <a:solidFill>
                  <a:srgbClr val="FF0000"/>
                </a:solidFill>
              </a:rPr>
              <a:t>:</a:t>
            </a:r>
            <a:endParaRPr lang="ru-RU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b="1" dirty="0"/>
              <a:t>🔹 Критически мыслить</a:t>
            </a:r>
          </a:p>
          <a:p>
            <a:pPr marL="0" indent="0" algn="ctr">
              <a:buNone/>
            </a:pPr>
            <a:r>
              <a:rPr lang="ru-RU" b="1" dirty="0"/>
              <a:t>🔹 Думать вне рамок и ограничений</a:t>
            </a:r>
          </a:p>
          <a:p>
            <a:pPr marL="0" indent="0" algn="ctr">
              <a:buNone/>
            </a:pPr>
            <a:r>
              <a:rPr lang="ru-RU" b="1" dirty="0"/>
              <a:t>🔹 Логически рассуждать</a:t>
            </a:r>
          </a:p>
          <a:p>
            <a:pPr marL="0" indent="0" algn="ctr">
              <a:buNone/>
            </a:pPr>
            <a:r>
              <a:rPr lang="ru-RU" b="1" dirty="0"/>
              <a:t>🔹 Выдвигать идеи</a:t>
            </a:r>
          </a:p>
          <a:p>
            <a:pPr marL="0" indent="0" algn="ctr">
              <a:buNone/>
            </a:pPr>
            <a:r>
              <a:rPr lang="ru-RU" b="1" dirty="0"/>
              <a:t>🔹 Находить решения в нестандартных ситуациях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709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3666"/>
    </mc:Choice>
    <mc:Fallback xmlns="">
      <p:transition advTm="23666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00200"/>
            <a:ext cx="9252520" cy="514116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              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Система творческих заданий</a:t>
            </a:r>
          </a:p>
          <a:p>
            <a:pPr marL="0" indent="0" algn="ctr">
              <a:buNone/>
            </a:pPr>
            <a:endParaRPr lang="ru-RU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ru-RU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ru-RU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2321" y="-99392"/>
            <a:ext cx="89416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ТРИЗ для дошкольников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00364" y="3714752"/>
            <a:ext cx="29289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+mn-lt"/>
              </a:rPr>
              <a:t>проблемные ситуации</a:t>
            </a:r>
            <a:endParaRPr lang="ru-RU" sz="3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1538" y="3786190"/>
            <a:ext cx="1071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+mn-lt"/>
              </a:rPr>
              <a:t>игры</a:t>
            </a:r>
            <a:endParaRPr lang="ru-RU" sz="3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15074" y="3571876"/>
            <a:ext cx="2285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а</a:t>
            </a:r>
            <a:r>
              <a:rPr lang="ru-RU" sz="3200" b="1" dirty="0" smtClean="0">
                <a:solidFill>
                  <a:srgbClr val="002060"/>
                </a:solidFill>
                <a:latin typeface="+mn-lt"/>
              </a:rPr>
              <a:t>лгоритм</a:t>
            </a:r>
            <a:endParaRPr lang="ru-RU" sz="3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57290" y="4929198"/>
            <a:ext cx="2595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rgbClr val="002060"/>
                </a:solidFill>
                <a:latin typeface="+mn-lt"/>
              </a:rPr>
              <a:t>триз</a:t>
            </a:r>
            <a:r>
              <a:rPr lang="ru-RU" sz="3200" b="1" dirty="0" smtClean="0">
                <a:solidFill>
                  <a:srgbClr val="002060"/>
                </a:solidFill>
                <a:latin typeface="+mn-lt"/>
              </a:rPr>
              <a:t> минутки</a:t>
            </a:r>
            <a:endParaRPr lang="ru-RU" sz="3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628" y="4929198"/>
            <a:ext cx="2928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solidFill>
                  <a:srgbClr val="002060"/>
                </a:solidFill>
                <a:latin typeface="+mn-lt"/>
              </a:rPr>
              <a:t>триз</a:t>
            </a:r>
            <a:r>
              <a:rPr lang="ru-RU" sz="3200" b="1" dirty="0" smtClean="0">
                <a:solidFill>
                  <a:srgbClr val="002060"/>
                </a:solidFill>
                <a:latin typeface="+mn-lt"/>
              </a:rPr>
              <a:t> недельки</a:t>
            </a:r>
            <a:endParaRPr lang="ru-RU" sz="3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2" name="Стрелка вниз 11"/>
          <p:cNvSpPr/>
          <p:nvPr/>
        </p:nvSpPr>
        <p:spPr>
          <a:xfrm rot="1630264">
            <a:off x="1845914" y="2674118"/>
            <a:ext cx="371928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4060492" y="2674117"/>
            <a:ext cx="371928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20399495">
            <a:off x="6989450" y="2674117"/>
            <a:ext cx="371928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 rot="870456">
            <a:off x="2500536" y="2947456"/>
            <a:ext cx="371928" cy="17602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 rot="20779710">
            <a:off x="5846325" y="2947951"/>
            <a:ext cx="371928" cy="17602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588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7634"/>
    </mc:Choice>
    <mc:Fallback xmlns="">
      <p:transition advTm="27634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Рисунок 4" descr="ÐÐ°ÑÑÐ¸Ð½ÐºÐ¸ Ð¿Ð¾ Ð·Ð°Ð¿ÑÐ¾ÑÑ ÑÐ¸Ð´Ð¾ÑÑÑÐº Ñ Ð¿Ð¾Ð·Ð½Ð°Ñ Ð¼Ð¸Ñ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" r="16260" b="5424"/>
          <a:stretch>
            <a:fillRect/>
          </a:stretch>
        </p:blipFill>
        <p:spPr bwMode="auto">
          <a:xfrm>
            <a:off x="1524684" y="2132857"/>
            <a:ext cx="5598429" cy="4580682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532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243" y="942115"/>
            <a:ext cx="3975205" cy="5299735"/>
          </a:xfrm>
          <a:prstGeom prst="rect">
            <a:avLst/>
          </a:prstGeom>
          <a:noFill/>
          <a:ln w="2857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Acer\Pictures\c4a9e377a18b02317ac57ee0349032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" t="6876" r="3114" b="12192"/>
          <a:stretch>
            <a:fillRect/>
          </a:stretch>
        </p:blipFill>
        <p:spPr bwMode="auto">
          <a:xfrm>
            <a:off x="137975" y="222319"/>
            <a:ext cx="4567259" cy="2801776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97"/>
          <a:stretch>
            <a:fillRect/>
          </a:stretch>
        </p:blipFill>
        <p:spPr bwMode="auto">
          <a:xfrm>
            <a:off x="755574" y="3284984"/>
            <a:ext cx="3332059" cy="3244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15963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66082" y="1916831"/>
            <a:ext cx="7050334" cy="477143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77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099" y="4841050"/>
            <a:ext cx="2202398" cy="1143000"/>
          </a:xfrm>
        </p:spPr>
        <p:txBody>
          <a:bodyPr/>
          <a:lstStyle/>
          <a:p>
            <a:r>
              <a:rPr lang="ru-RU" sz="1800" b="1" dirty="0" smtClean="0"/>
              <a:t>высокое</a:t>
            </a:r>
            <a:br>
              <a:rPr lang="ru-RU" sz="1800" b="1" dirty="0" smtClean="0"/>
            </a:br>
            <a:r>
              <a:rPr lang="ru-RU" sz="1800" b="1" dirty="0" smtClean="0"/>
              <a:t>зеленое</a:t>
            </a:r>
            <a:br>
              <a:rPr lang="ru-RU" sz="1800" b="1" dirty="0" smtClean="0"/>
            </a:br>
            <a:r>
              <a:rPr lang="ru-RU" sz="1800" b="1" dirty="0"/>
              <a:t> </a:t>
            </a:r>
            <a:r>
              <a:rPr lang="ru-RU" sz="1800" b="1" dirty="0" smtClean="0"/>
              <a:t>с листочками</a:t>
            </a:r>
            <a:endParaRPr lang="ru-RU" sz="18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2701" y="3026430"/>
            <a:ext cx="2425083" cy="1800200"/>
          </a:xfrm>
          <a:prstGeom prst="ellipse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81568" y="1883540"/>
            <a:ext cx="2290250" cy="1994432"/>
          </a:xfrm>
          <a:prstGeom prst="ellipse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69829" y="2929314"/>
            <a:ext cx="1941440" cy="1897316"/>
          </a:xfrm>
          <a:prstGeom prst="ellipse">
            <a:avLst/>
          </a:prstGeom>
          <a:solidFill>
            <a:schemeClr val="bg1"/>
          </a:solidFill>
        </p:spPr>
      </p:pic>
      <p:sp>
        <p:nvSpPr>
          <p:cNvPr id="19" name="TextBox 18"/>
          <p:cNvSpPr txBox="1"/>
          <p:nvPr/>
        </p:nvSpPr>
        <p:spPr>
          <a:xfrm>
            <a:off x="3952045" y="3926530"/>
            <a:ext cx="16380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+mj-lt"/>
              </a:rPr>
              <a:t>электрическая</a:t>
            </a:r>
          </a:p>
          <a:p>
            <a:r>
              <a:rPr lang="ru-RU" b="1" dirty="0">
                <a:latin typeface="+mj-lt"/>
              </a:rPr>
              <a:t>с</a:t>
            </a:r>
            <a:r>
              <a:rPr lang="ru-RU" b="1" dirty="0" smtClean="0">
                <a:latin typeface="+mj-lt"/>
              </a:rPr>
              <a:t>ветодиодная</a:t>
            </a:r>
          </a:p>
          <a:p>
            <a:r>
              <a:rPr lang="ru-RU" b="1" dirty="0" smtClean="0">
                <a:latin typeface="+mj-lt"/>
              </a:rPr>
              <a:t>светящаяся</a:t>
            </a:r>
            <a:endParaRPr lang="ru-RU" b="1" dirty="0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92280" y="4841616"/>
            <a:ext cx="1487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+mj-lt"/>
              </a:rPr>
              <a:t>п</a:t>
            </a:r>
            <a:r>
              <a:rPr lang="ru-RU" b="1" dirty="0" smtClean="0">
                <a:latin typeface="+mj-lt"/>
              </a:rPr>
              <a:t>ушистая</a:t>
            </a:r>
          </a:p>
          <a:p>
            <a:r>
              <a:rPr lang="ru-RU" b="1" dirty="0" smtClean="0">
                <a:latin typeface="+mj-lt"/>
              </a:rPr>
              <a:t>царапающая</a:t>
            </a:r>
            <a:endParaRPr lang="ru-RU" b="1" dirty="0">
              <a:latin typeface="+mj-lt"/>
            </a:endParaRPr>
          </a:p>
        </p:txBody>
      </p:sp>
      <p:pic>
        <p:nvPicPr>
          <p:cNvPr id="23" name="Объект 22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3704236" y="4843995"/>
            <a:ext cx="1833884" cy="183388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2472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4824"/>
            <a:ext cx="3649572" cy="4847089"/>
          </a:xfrm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6" r="7962"/>
          <a:stretch/>
        </p:blipFill>
        <p:spPr>
          <a:xfrm>
            <a:off x="4932040" y="1985856"/>
            <a:ext cx="3754760" cy="4689678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7980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|5.1|1.7|1.2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7"/>
</p:tagLst>
</file>

<file path=ppt/theme/theme1.xml><?xml version="1.0" encoding="utf-8"?>
<a:theme xmlns:a="http://schemas.openxmlformats.org/drawingml/2006/main" name="Шаблон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2</Template>
  <TotalTime>1562</TotalTime>
  <Words>144</Words>
  <Application>Microsoft Office PowerPoint</Application>
  <PresentationFormat>Экран (4:3)</PresentationFormat>
  <Paragraphs>39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Шаблон 2</vt:lpstr>
      <vt:lpstr>Методы и приемы ТРИЗ технологии в работе с детьми дошкольного возраста</vt:lpstr>
      <vt:lpstr>Что такое - ТРИЗ 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высокое зеленое  с листочками</vt:lpstr>
      <vt:lpstr>Презентация PowerPoint</vt:lpstr>
      <vt:lpstr>Презентация PowerPoint</vt:lpstr>
      <vt:lpstr>Презентация PowerPoint</vt:lpstr>
      <vt:lpstr>Презентация PowerPoint</vt:lpstr>
      <vt:lpstr>«Дом»</vt:lpstr>
      <vt:lpstr>«Волшебное животное»</vt:lpstr>
      <vt:lpstr>Презентация PowerPoint</vt:lpstr>
      <vt:lpstr>Презентация PowerPoint</vt:lpstr>
      <vt:lpstr>Презентация PowerPoint</vt:lpstr>
      <vt:lpstr>Методы и приемы ТРИЗ технологии в работе с детьми дошкольного возраста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</dc:title>
  <dc:creator>Ольга</dc:creator>
  <cp:lastModifiedBy>User</cp:lastModifiedBy>
  <cp:revision>138</cp:revision>
  <dcterms:created xsi:type="dcterms:W3CDTF">2013-10-13T08:53:27Z</dcterms:created>
  <dcterms:modified xsi:type="dcterms:W3CDTF">2024-11-13T09:07:58Z</dcterms:modified>
</cp:coreProperties>
</file>