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1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7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4713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683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3602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417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622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29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40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36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16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02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54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6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46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24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F064D-5118-4F9F-8896-89897781E004}" type="datetimeFigureOut">
              <a:rPr lang="ru-RU" smtClean="0"/>
              <a:t>20.05.2026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BA183EE-76AC-4E4B-A889-20074B0F7D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82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898" y="164592"/>
            <a:ext cx="9035965" cy="36224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21»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</a:t>
            </a: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«Планирование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педагога по просвещению родителей (законных представителей) детей раннего и дошкольного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5" t="-518"/>
          <a:stretch/>
        </p:blipFill>
        <p:spPr>
          <a:xfrm>
            <a:off x="3813048" y="3727663"/>
            <a:ext cx="3776472" cy="23595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01000" y="4261104"/>
            <a:ext cx="2711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Дрёма Н.В.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2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еречень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подготовка которых осуществляется педагогическими работниками ДОУ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779 Министерства просвещения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РФ)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Календарно-тематический план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Журнал посещаемости.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10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цели просвещения родителей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5645"/>
            <a:ext cx="8596668" cy="4605971"/>
          </a:xfrm>
        </p:spPr>
        <p:txBody>
          <a:bodyPr/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психолого- педагогической поддержки семьи и повышение компетентности родителей в вопросах образования, укрепления и охраны здоровья детей раннего и дошкольного возраста;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единства подходов в воспитании и обучению детей в условиях семьи и ДО;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воспитательного потенциала семьи.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7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70104"/>
            <a:ext cx="8596668" cy="18775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  деятельности педагогического коллектива ДОУ по построению взаимодействия с родителями (законными представителями)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-аналитическое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просветительское направление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консультационное направление </a:t>
            </a:r>
          </a:p>
        </p:txBody>
      </p:sp>
    </p:spTree>
    <p:extLst>
      <p:ext uri="{BB962C8B-B14F-4D97-AF65-F5344CB8AC3E}">
        <p14:creationId xmlns:p14="http://schemas.microsoft.com/office/powerpoint/2010/main" val="1839170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ормы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методы и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при организации работы с родителями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-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родителей, которая позволяет повысить знания родителей ( день открытых дверей,  родительское собрание, индивидуальное и групповое консультирование, беседы и т.д.)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- формирование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практического опыта воспитательных действий ( практикумы, мастер-классы, тренинги, порадеем сой опыт родителям)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группа - вовлечение родителей в совместную образовательную деятельность с детьми.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95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80482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планирования работы с родителями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241" y="1511365"/>
            <a:ext cx="8596668" cy="4669979"/>
          </a:xfrm>
        </p:spPr>
        <p:txBody>
          <a:bodyPr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образовательных потребностей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</a:p>
          <a:p>
            <a:pPr lvl="0">
              <a:buFont typeface="+mj-lt"/>
              <a:buAutoNum type="arabicPeriod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задач. </a:t>
            </a: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+mj-lt"/>
              <a:buAutoNum type="arabicPeriod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форм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методов работы (традиционные и нетрадиционные).</a:t>
            </a:r>
          </a:p>
          <a:p>
            <a:pPr lvl="0">
              <a:buFont typeface="+mj-lt"/>
              <a:buAutoNum type="arabicPeriod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сроков и ответственных лиц.</a:t>
            </a:r>
          </a:p>
          <a:p>
            <a:pPr lvl="0">
              <a:buFont typeface="+mj-lt"/>
              <a:buAutoNum type="arabicPeriod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контроля и оценки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727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118" y="2075688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работа</a:t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«Лист-планер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просвещению родителей (законных представителей) воспитанников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21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897880"/>
              </p:ext>
            </p:extLst>
          </p:nvPr>
        </p:nvGraphicFramePr>
        <p:xfrm>
          <a:off x="0" y="-1"/>
          <a:ext cx="12191999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4714"/>
                <a:gridCol w="2988532"/>
                <a:gridCol w="3228931"/>
                <a:gridCol w="2749822"/>
              </a:tblGrid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Событие / памятная дата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Возрастная группа детей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(проблемы)/запрос (родителей)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Программы просвещения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родителей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 родителей практического опыта воспитательных действий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Вовлечение родителей в совместную деятельность с детьми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Сроки, время, место проведения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организации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5715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5715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x-none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5715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деятельности.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деятельности.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5715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взаимодействия, активизации родителей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/продукт 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Оборудование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8572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Мультимедиа* (песни, отрывки из мультфильмов и др.)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обратной связи участников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73" marR="566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</TotalTime>
  <Words>288</Words>
  <Application>Microsoft Office PowerPoint</Application>
  <PresentationFormat>Широкоэкранный</PresentationFormat>
  <Paragraphs>87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Грань</vt:lpstr>
      <vt:lpstr>Муниципальное автономное дошкольное образовательное учреждение  «Детский сад № 21»   Педагогический час «Планирование деятельности педагога по просвещению родителей (законных представителей) детей раннего и дошкольного возраста»  </vt:lpstr>
      <vt:lpstr>Перечень документов, подготовка которых осуществляется педагогическими работниками ДОУ (приказ № 779 Министерства просвещения РФ)</vt:lpstr>
      <vt:lpstr>Основные цели просвещения родителей</vt:lpstr>
      <vt:lpstr>Основные направления   деятельности педагогического коллектива ДОУ по построению взаимодействия с родителями (законными представителями) обучающихся</vt:lpstr>
      <vt:lpstr>Формы, методы и средства при организации работы с родителями</vt:lpstr>
      <vt:lpstr>Основные этапы планирования работы с родителями </vt:lpstr>
      <vt:lpstr>Практическая работа «Лист-планер мероприятий по просвещению родителей (законных представителей) воспитанников ДОО»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Педагогический час «Планирование деятельности педагога по просвещению родителей (законных представителей) детей раннего и дошкольного возраста» </dc:title>
  <dc:creator>Пользователь</dc:creator>
  <cp:lastModifiedBy>Пользователь</cp:lastModifiedBy>
  <cp:revision>5</cp:revision>
  <dcterms:created xsi:type="dcterms:W3CDTF">2026-05-13T09:53:38Z</dcterms:created>
  <dcterms:modified xsi:type="dcterms:W3CDTF">2026-05-20T05:21:32Z</dcterms:modified>
</cp:coreProperties>
</file>