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F064D-5118-4F9F-8896-89897781E004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183EE-76AC-4E4B-A889-20074B0F7D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410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F064D-5118-4F9F-8896-89897781E004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183EE-76AC-4E4B-A889-20074B0F7D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67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F064D-5118-4F9F-8896-89897781E004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183EE-76AC-4E4B-A889-20074B0F7D3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947136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F064D-5118-4F9F-8896-89897781E004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183EE-76AC-4E4B-A889-20074B0F7D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66832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F064D-5118-4F9F-8896-89897781E004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183EE-76AC-4E4B-A889-20074B0F7D35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636028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F064D-5118-4F9F-8896-89897781E004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183EE-76AC-4E4B-A889-20074B0F7D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24177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F064D-5118-4F9F-8896-89897781E004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183EE-76AC-4E4B-A889-20074B0F7D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16226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F064D-5118-4F9F-8896-89897781E004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183EE-76AC-4E4B-A889-20074B0F7D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3290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F064D-5118-4F9F-8896-89897781E004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183EE-76AC-4E4B-A889-20074B0F7D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1404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F064D-5118-4F9F-8896-89897781E004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183EE-76AC-4E4B-A889-20074B0F7D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8367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F064D-5118-4F9F-8896-89897781E004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183EE-76AC-4E4B-A889-20074B0F7D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2166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F064D-5118-4F9F-8896-89897781E004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183EE-76AC-4E4B-A889-20074B0F7D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202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F064D-5118-4F9F-8896-89897781E004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183EE-76AC-4E4B-A889-20074B0F7D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54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F064D-5118-4F9F-8896-89897781E004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183EE-76AC-4E4B-A889-20074B0F7D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266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F064D-5118-4F9F-8896-89897781E004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183EE-76AC-4E4B-A889-20074B0F7D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9469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F064D-5118-4F9F-8896-89897781E004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183EE-76AC-4E4B-A889-20074B0F7D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3242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F064D-5118-4F9F-8896-89897781E004}" type="datetimeFigureOut">
              <a:rPr lang="ru-RU" smtClean="0"/>
              <a:t>20.05.2026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1BA183EE-76AC-4E4B-A889-20074B0F7D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3828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05898" y="164592"/>
            <a:ext cx="9035965" cy="362240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автономное дошкольное образовательное учреждение </a:t>
            </a:r>
            <a:b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«Детский сад № 21»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Педагогический </a:t>
            </a:r>
            <a:r>
              <a:rPr lang="ru-RU" sz="31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«Планирование 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 педагога по просвещению родителей (законных представителей) детей раннего и дошкольного 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возраста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b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5" t="-518"/>
          <a:stretch/>
        </p:blipFill>
        <p:spPr>
          <a:xfrm>
            <a:off x="3813048" y="3727663"/>
            <a:ext cx="3776472" cy="235954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001000" y="4261104"/>
            <a:ext cx="27110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Составитель: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оспитатель Дрёма Н.В.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326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еречень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документов, подготовка которых осуществляется педагогическими работниками ДОУ</a:t>
            </a:r>
            <a:b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779 Министерства просвещения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РФ)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Календарно-тематический план</a:t>
            </a:r>
          </a:p>
          <a:p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Журнал посещаемости.</a:t>
            </a:r>
            <a:endParaRPr lang="ru-RU" sz="28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9410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цели просвещения родителей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65645"/>
            <a:ext cx="8596668" cy="4605971"/>
          </a:xfrm>
        </p:spPr>
        <p:txBody>
          <a:bodyPr/>
          <a:lstStyle/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обеспечение психолого- педагогической поддержки семьи и повышение компетентности родителей в вопросах образования, укрепления и охраны здоровья детей раннего и дошкольного возраста;</a:t>
            </a:r>
          </a:p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обеспечение единства подходов в воспитании и обучению детей в условиях семьи и ДО;</a:t>
            </a:r>
          </a:p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повышение воспитательного потенциала семьи.</a:t>
            </a: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770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70104"/>
            <a:ext cx="8596668" cy="1877568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  деятельности педагогического коллектива ДОУ по построению взаимодействия с родителями (законными представителями) обучающихся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диагностико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-аналитическое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направление</a:t>
            </a:r>
          </a:p>
          <a:p>
            <a:pPr marL="0" indent="0">
              <a:buNone/>
            </a:pPr>
            <a:endParaRPr lang="ru-RU" sz="28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просветительское направление </a:t>
            </a:r>
            <a:endParaRPr lang="ru-RU" sz="28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консультационное направление </a:t>
            </a:r>
          </a:p>
        </p:txBody>
      </p:sp>
    </p:spTree>
    <p:extLst>
      <p:ext uri="{BB962C8B-B14F-4D97-AF65-F5344CB8AC3E}">
        <p14:creationId xmlns:p14="http://schemas.microsoft.com/office/powerpoint/2010/main" val="1839170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ормы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методы и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 при организации работы с родителями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-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информирование родителей, которая позволяет повысить знания родителей ( день открытых дверей,  родительское собрание, индивидуальное и групповое консультирование, беседы и т.д.)</a:t>
            </a:r>
          </a:p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- формирование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родителей практического опыта воспитательных действий ( практикумы, мастер-классы, тренинги, порадеем сой опыт родителям)</a:t>
            </a:r>
          </a:p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группа - вовлечение родителей в совместную образовательную деятельность с детьми.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7954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280482" cy="13208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этапы планирования работы с родителями</a:t>
            </a:r>
            <a:b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19241" y="1511365"/>
            <a:ext cx="8596668" cy="4669979"/>
          </a:xfrm>
        </p:spPr>
        <p:txBody>
          <a:bodyPr>
            <a:normAutofit/>
          </a:bodyPr>
          <a:lstStyle/>
          <a:p>
            <a:pPr lvl="0">
              <a:buFont typeface="+mj-lt"/>
              <a:buAutoNum type="arabicPeriod"/>
            </a:pP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образовательных потребностей </a:t>
            </a: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родителей.</a:t>
            </a:r>
          </a:p>
          <a:p>
            <a:pPr lvl="0">
              <a:buFont typeface="+mj-lt"/>
              <a:buAutoNum type="arabicPeriod"/>
            </a:pP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и задач. </a:t>
            </a:r>
            <a:endParaRPr lang="ru-RU" sz="2800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+mj-lt"/>
              <a:buAutoNum type="arabicPeriod"/>
            </a:pPr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Выбор форм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методов работы (традиционные и нетрадиционные).</a:t>
            </a:r>
          </a:p>
          <a:p>
            <a:pPr lvl="0">
              <a:buFont typeface="+mj-lt"/>
              <a:buAutoNum type="arabicPeriod"/>
            </a:pP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сроков и ответственных лиц.</a:t>
            </a:r>
          </a:p>
          <a:p>
            <a:pPr lvl="0">
              <a:buFont typeface="+mj-lt"/>
              <a:buAutoNum type="arabicPeriod"/>
            </a:pPr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контроля и оценки результатов.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1727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35118" y="2075688"/>
            <a:ext cx="8596668" cy="13208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Практическая работа</a:t>
            </a:r>
            <a:b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«Лист-планер </a:t>
            </a:r>
            <a:r>
              <a:rPr lang="ru-RU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мероприятий по просвещению родителей (законных представителей) воспитанников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ДОО»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0210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3897880"/>
              </p:ext>
            </p:extLst>
          </p:nvPr>
        </p:nvGraphicFramePr>
        <p:xfrm>
          <a:off x="0" y="-1"/>
          <a:ext cx="12191999" cy="6858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24714"/>
                <a:gridCol w="2988532"/>
                <a:gridCol w="3228931"/>
                <a:gridCol w="2749822"/>
              </a:tblGrid>
              <a:tr h="2857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Событие / памятная дата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57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Возрастная группа детей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715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Проблема (проблемы)/запрос (родителей)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57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572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Направление Программы просвещения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Информирование родителей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у родителей практического опыта воспитательных действий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Вовлечение родителей в совместную деятельность с детьми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</a:tr>
              <a:tr h="2857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Сроки, время, место проведения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</a:tr>
              <a:tr h="2857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организации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</a:tr>
              <a:tr h="5715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Цель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</a:tr>
              <a:tr h="5715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Задачи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x-none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x-none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</a:tr>
              <a:tr h="5715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Этапы деятельности.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 деятельности.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</a:tr>
              <a:tr h="57150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Методы взаимодействия, активизации родителей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</a:tr>
              <a:tr h="2857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 /продукт деятельности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</a:tr>
              <a:tr h="2857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Оборудование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</a:tr>
              <a:tr h="8572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Мультимедиа* (песни, отрывки из мультфильмов и др.)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</a:tr>
              <a:tr h="2857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обратной связи участников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673" marR="5667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8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</TotalTime>
  <Words>288</Words>
  <Application>Microsoft Office PowerPoint</Application>
  <PresentationFormat>Широкоэкранный</PresentationFormat>
  <Paragraphs>87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Times New Roman</vt:lpstr>
      <vt:lpstr>Trebuchet MS</vt:lpstr>
      <vt:lpstr>Wingdings 3</vt:lpstr>
      <vt:lpstr>Грань</vt:lpstr>
      <vt:lpstr>Муниципальное автономное дошкольное образовательное учреждение  «Детский сад № 21»   Педагогический час «Планирование деятельности педагога по просвещению родителей (законных представителей) детей раннего и дошкольного возраста»  </vt:lpstr>
      <vt:lpstr>Перечень документов, подготовка которых осуществляется педагогическими работниками ДОУ (приказ № 779 Министерства просвещения РФ)</vt:lpstr>
      <vt:lpstr>Основные цели просвещения родителей</vt:lpstr>
      <vt:lpstr>Основные направления   деятельности педагогического коллектива ДОУ по построению взаимодействия с родителями (законными представителями) обучающихся</vt:lpstr>
      <vt:lpstr>Формы, методы и средства при организации работы с родителями</vt:lpstr>
      <vt:lpstr>Основные этапы планирования работы с родителями </vt:lpstr>
      <vt:lpstr>Практическая работа «Лист-планер мероприятий по просвещению родителей (законных представителей) воспитанников ДОО»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Педагогический час «Планирование деятельности педагога по просвещению родителей (законных представителей) детей раннего и дошкольного возраста» </dc:title>
  <dc:creator>Пользователь</dc:creator>
  <cp:lastModifiedBy>Пользователь</cp:lastModifiedBy>
  <cp:revision>5</cp:revision>
  <dcterms:created xsi:type="dcterms:W3CDTF">2026-05-13T09:53:38Z</dcterms:created>
  <dcterms:modified xsi:type="dcterms:W3CDTF">2026-05-20T05:21:32Z</dcterms:modified>
</cp:coreProperties>
</file>