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7362-6F7E-4BEF-A0B6-7BE8305DE76D}" type="datetimeFigureOut">
              <a:rPr lang="ru-RU" smtClean="0"/>
              <a:t>22.11.2021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0309-CB16-469D-8F0A-BE6584F60C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789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7362-6F7E-4BEF-A0B6-7BE8305DE76D}" type="datetimeFigureOut">
              <a:rPr lang="ru-RU" smtClean="0"/>
              <a:t>22.11.2021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0309-CB16-469D-8F0A-BE6584F60C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0561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7362-6F7E-4BEF-A0B6-7BE8305DE76D}" type="datetimeFigureOut">
              <a:rPr lang="ru-RU" smtClean="0"/>
              <a:t>22.11.2021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0309-CB16-469D-8F0A-BE6584F60CC6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833996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7362-6F7E-4BEF-A0B6-7BE8305DE76D}" type="datetimeFigureOut">
              <a:rPr lang="ru-RU" smtClean="0"/>
              <a:t>22.11.2021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0309-CB16-469D-8F0A-BE6584F60C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407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7362-6F7E-4BEF-A0B6-7BE8305DE76D}" type="datetimeFigureOut">
              <a:rPr lang="ru-RU" smtClean="0"/>
              <a:t>22.11.2021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0309-CB16-469D-8F0A-BE6584F60CC6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164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7362-6F7E-4BEF-A0B6-7BE8305DE76D}" type="datetimeFigureOut">
              <a:rPr lang="ru-RU" smtClean="0"/>
              <a:t>22.11.2021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0309-CB16-469D-8F0A-BE6584F60C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255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7362-6F7E-4BEF-A0B6-7BE8305DE76D}" type="datetimeFigureOut">
              <a:rPr lang="ru-RU" smtClean="0"/>
              <a:t>22.11.2021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0309-CB16-469D-8F0A-BE6584F60C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83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7362-6F7E-4BEF-A0B6-7BE8305DE76D}" type="datetimeFigureOut">
              <a:rPr lang="ru-RU" smtClean="0"/>
              <a:t>22.11.2021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0309-CB16-469D-8F0A-BE6584F60C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717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7362-6F7E-4BEF-A0B6-7BE8305DE76D}" type="datetimeFigureOut">
              <a:rPr lang="ru-RU" smtClean="0"/>
              <a:t>22.11.2021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0309-CB16-469D-8F0A-BE6584F60C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1738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7362-6F7E-4BEF-A0B6-7BE8305DE76D}" type="datetimeFigureOut">
              <a:rPr lang="ru-RU" smtClean="0"/>
              <a:t>22.11.2021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0309-CB16-469D-8F0A-BE6584F60C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1464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7362-6F7E-4BEF-A0B6-7BE8305DE76D}" type="datetimeFigureOut">
              <a:rPr lang="ru-RU" smtClean="0"/>
              <a:t>22.11.2021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0309-CB16-469D-8F0A-BE6584F60C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00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7362-6F7E-4BEF-A0B6-7BE8305DE76D}" type="datetimeFigureOut">
              <a:rPr lang="ru-RU" smtClean="0"/>
              <a:t>22.11.2021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0309-CB16-469D-8F0A-BE6584F60C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456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7362-6F7E-4BEF-A0B6-7BE8305DE76D}" type="datetimeFigureOut">
              <a:rPr lang="ru-RU" smtClean="0"/>
              <a:t>22.11.2021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0309-CB16-469D-8F0A-BE6584F60C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815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7362-6F7E-4BEF-A0B6-7BE8305DE76D}" type="datetimeFigureOut">
              <a:rPr lang="ru-RU" smtClean="0"/>
              <a:t>22.11.2021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0309-CB16-469D-8F0A-BE6584F60C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418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7362-6F7E-4BEF-A0B6-7BE8305DE76D}" type="datetimeFigureOut">
              <a:rPr lang="ru-RU" smtClean="0"/>
              <a:t>22.11.2021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0309-CB16-469D-8F0A-BE6584F60C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969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7362-6F7E-4BEF-A0B6-7BE8305DE76D}" type="datetimeFigureOut">
              <a:rPr lang="ru-RU" smtClean="0"/>
              <a:t>22.11.2021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0309-CB16-469D-8F0A-BE6584F60C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278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C7362-6F7E-4BEF-A0B6-7BE8305DE76D}" type="datetimeFigureOut">
              <a:rPr lang="ru-RU" smtClean="0"/>
              <a:t>22.11.2021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7D90309-CB16-469D-8F0A-BE6584F60C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48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1896" y="410908"/>
            <a:ext cx="9144000" cy="14811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Кинезиология</a:t>
            </a:r>
            <a:r>
              <a:rPr lang="ru-RU" sz="32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метод умственного и физического развития дошкольников»</a:t>
            </a:r>
            <a:r>
              <a:rPr lang="ru-RU" sz="32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2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66875" y="4872038"/>
            <a:ext cx="9144000" cy="1655762"/>
          </a:xfrm>
        </p:spPr>
        <p:txBody>
          <a:bodyPr/>
          <a:lstStyle/>
          <a:p>
            <a:pPr algn="r"/>
            <a:r>
              <a:rPr lang="ru-RU" dirty="0"/>
              <a:t>        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составила: учитель-логопед </a:t>
            </a:r>
          </a:p>
          <a:p>
            <a:pPr algn="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Мустафина Анна Петровна</a:t>
            </a:r>
          </a:p>
          <a:p>
            <a:endParaRPr lang="ru-RU" dirty="0"/>
          </a:p>
        </p:txBody>
      </p:sp>
      <p:pic>
        <p:nvPicPr>
          <p:cNvPr id="7" name="Рисунок 6" descr="https://fs.znanio.ru/8c0997/fe/9f/65456fdf77757b4ccf24ff4d80f0d2545d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7688" y="1492568"/>
            <a:ext cx="3282314" cy="33794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92670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814138" cy="2276475"/>
          </a:xfrm>
        </p:spPr>
        <p:txBody>
          <a:bodyPr>
            <a:norm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 «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кинезиология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происходит от греческого слова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kinesis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обозначающего «движение» и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logos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«наука, слово». 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кинезиология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означает беседы о движении или, в современном понимании, изучение движения.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714625"/>
            <a:ext cx="8596668" cy="3326737"/>
          </a:xfrm>
        </p:spPr>
        <p:txBody>
          <a:bodyPr>
            <a:normAutofit/>
          </a:bodyPr>
          <a:lstStyle/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Целью методов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кинезиологии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прежде всего установление с детьми личностного эмоционального контакта и делового сотрудничества. Постоянно растущее число детей с нарушениями в физическом и психическом развитии ставит перед педагогом задачу поиска эффективных технологий развития и воспитания детей в условиях дошкольного образовательного учреждения. 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таким технологиям относится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кинезиология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Кинезиология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относится к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здоровьесберегающим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технологиям.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501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33450"/>
          </a:xfrm>
        </p:spPr>
        <p:txBody>
          <a:bodyPr>
            <a:normAutofit fontScale="90000"/>
          </a:bodyPr>
          <a:lstStyle/>
          <a:p>
            <a:r>
              <a:rPr lang="ru-RU" sz="2400" b="1" dirty="0"/>
              <a:t>Для результативности коррекционно-развивающей работы необходимо учитывать определенные</a:t>
            </a:r>
            <a:r>
              <a:rPr lang="ru-RU" sz="2400" dirty="0"/>
              <a:t> </a:t>
            </a:r>
            <a:r>
              <a:rPr lang="ru-RU" sz="2400" b="1" dirty="0"/>
              <a:t>условия: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43050"/>
            <a:ext cx="8596668" cy="5314950"/>
          </a:xfrm>
        </p:spPr>
        <p:txBody>
          <a:bodyPr>
            <a:normAutofit/>
          </a:bodyPr>
          <a:lstStyle/>
          <a:p>
            <a:pPr lvl="0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проводятся ежедневно перед или во время занятия, на утренней зарядке, в совместной деятельности, после прогулки, после сна, во второй половине дня;</a:t>
            </a:r>
          </a:p>
          <a:p>
            <a:pPr lvl="0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аждое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делается от 30 до 60 секунд. Движения, которые были сделаны для одной стороны тела, необходимо проделать три или более раз для другой стороны</a:t>
            </a:r>
          </a:p>
          <a:p>
            <a:pPr lvl="0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проводятся в доброжелательной обстановке;</a:t>
            </a:r>
          </a:p>
          <a:p>
            <a:pPr lvl="0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детей требуется точное выполнение движений и приемов;</a:t>
            </a:r>
          </a:p>
          <a:p>
            <a:pPr lvl="0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 проводятся стоя или сидя за столом;</a:t>
            </a:r>
          </a:p>
          <a:p>
            <a:pPr lvl="0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 проводятся по специально разработанным комплексам;</a:t>
            </a:r>
          </a:p>
          <a:p>
            <a:pPr lvl="0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длительность занятий по одному комплексу составляет две недели.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2710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6275"/>
          </a:xfrm>
        </p:spPr>
        <p:txBody>
          <a:bodyPr/>
          <a:lstStyle/>
          <a:p>
            <a:pPr algn="ctr"/>
            <a:r>
              <a:rPr lang="ru-RU" dirty="0" err="1" smtClean="0"/>
              <a:t>Кинезиологические</a:t>
            </a:r>
            <a:r>
              <a:rPr lang="ru-RU" dirty="0" smtClean="0"/>
              <a:t> </a:t>
            </a:r>
            <a:r>
              <a:rPr lang="ru-RU" dirty="0"/>
              <a:t>методы: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77334" y="1500188"/>
            <a:ext cx="4184035" cy="4541173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Растяжки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они нормализуют тонус мышц.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Гипертонус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(неконтролируемое чрезмерное мышечное напряжение),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гипотонус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(неконтролируемая мышечная вялость) мышц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89970" y="1500189"/>
            <a:ext cx="4184034" cy="454117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Дыхательные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Дыхание – самая важная физическая потребность тела. Дыхательные упражнения улучшают ритмику организма (активность мозга, ритм сердца, пульсация сосудов), развивают самоконтроль и произвольность. Умение произвольно контролировать дыхание развивает самоконтроль над поведением. Особенно эффективны дыхательные упражнения для коррекции детей с синдромом дефицита внимания 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гиперактивностью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AutoShape 2" descr="https://ds05.infourok.ru/uploads/ex/112a/00137219-f9f89814/hello_html_m5b031bd7.jpg"/>
          <p:cNvSpPr>
            <a:spLocks noChangeAspect="1" noChangeArrowheads="1"/>
          </p:cNvSpPr>
          <p:nvPr/>
        </p:nvSpPr>
        <p:spPr bwMode="auto">
          <a:xfrm>
            <a:off x="589633" y="4213225"/>
            <a:ext cx="2042442" cy="2042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https://ds05.infourok.ru/uploads/ex/112a/00137219-f9f89814/hello_html_m5b031bd7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4" name="Picture 6" descr="https://ds05.infourok.ru/uploads/ex/112a/00137219-f9f89814/hello_html_m5b031bd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221" y="3300413"/>
            <a:ext cx="4089708" cy="3168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0873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77334" y="642938"/>
            <a:ext cx="4412636" cy="5915025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Глазодвигательные упражнения.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Они позволяют расширить поле зрения, улучшить восприятие. Одновременные и разнонаправленные движения глаз и языка развивают межполушарное взаимодействие и повышают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энергетизацию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всего организма. Движение глаз активизируют процесс обучения и являются одним из необходимых условий осуществления чтения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89970" y="642939"/>
            <a:ext cx="4184034" cy="5915024"/>
          </a:xfrm>
        </p:spPr>
        <p:txBody>
          <a:bodyPr>
            <a:noAutofit/>
          </a:bodyPr>
          <a:lstStyle/>
          <a:p>
            <a:pPr algn="just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Телесные упражнения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их выполнении развивается межполушарное взаимодействие, снимаются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синкинезии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(непроизвольные, непреднамеренные движения) и мышечные зажимы. Интересно отметить, что человек может мыслить, сидя неподвижно. Однако для закрепления мысли необходимо движение. В результате движений во время мыслительной деятельности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простраиваются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нейронные сети, позволяющие закрепить новые знания. При регулярном выполнении перекрестных движений образуется большое количество нервных путей, связывающих полушария головного мозга, что способствует развитию психических функций.</a:t>
            </a:r>
          </a:p>
        </p:txBody>
      </p:sp>
      <p:pic>
        <p:nvPicPr>
          <p:cNvPr id="3074" name="Picture 2" descr="https://emmaclinic.ru/assets/images/articles/glaznye-trenazhery-i-gimnastik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203" y="4606584"/>
            <a:ext cx="2886076" cy="2251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8790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77334" y="128588"/>
            <a:ext cx="4184035" cy="5912773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Тренировка тонких движений пальцев рук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Стимулирует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развитие речи. Морфологическое и функциональное формирование речевых областей совершается под влиянием кинестетических импульсов от рук, а также является мощным средством повышения работоспособности головного мозга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89970" y="128589"/>
            <a:ext cx="4184034" cy="5912774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Массаж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 эффективным является массаж пальцев рук и ушных раковин. Специалисты насчитывают около 148 точек, расположенных на ушной раковине, которые соответствуют разным частям тела. Точки на верхушке уха соответствуют ногам, а на мочке уха – голове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Picture 4" descr="https://avatars.mds.yandex.net/get-zen_doc/3990339/pub_5fd9b80901e4747da3822bcc_5fda1d88602c783027694971/scale_12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518" y="3342149"/>
            <a:ext cx="3840151" cy="2699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s://img1.liveinternet.ru/images/attach/d/2/149/837/149837165_RRSSRR_SSRR_RRRRRRS_RRSSRSSRRRRSS_SRRS_RSSS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6381" y="2996602"/>
            <a:ext cx="2542729" cy="3390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1747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71475"/>
            <a:ext cx="8596668" cy="5669887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 для релаксации способствуют расслаблению, снятию напряжения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5124" name="Picture 4" descr="https://i1.wp.com/www.imageneseducativas.com/wp-content/uploads/2017/02/51a7f4a0-94f2-4081-bbdf-7ebf0842b505.png?fit=400%2C266&amp;ssl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3385" y="1143924"/>
            <a:ext cx="7364566" cy="489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0905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1596" y="1595436"/>
            <a:ext cx="8596668" cy="3148013"/>
          </a:xfrm>
        </p:spPr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Благодарю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0909471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101</TotalTime>
  <Words>325</Words>
  <Application>Microsoft Office PowerPoint</Application>
  <PresentationFormat>Широкоэкранный</PresentationFormat>
  <Paragraphs>28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Trebuchet MS</vt:lpstr>
      <vt:lpstr>Wingdings 3</vt:lpstr>
      <vt:lpstr>Грань</vt:lpstr>
      <vt:lpstr>«Кинезиология – метод умственного и физического развития дошкольников» </vt:lpstr>
      <vt:lpstr>Термин «кинезиология» происходит от греческого слова «kinesis», обозначающего «движение» и «logos» – «наука, слово». В соответствии с этим определением кинезиология означает беседы о движении или, в современном понимании, изучение движения.</vt:lpstr>
      <vt:lpstr>Для результативности коррекционно-развивающей работы необходимо учитывать определенные условия: </vt:lpstr>
      <vt:lpstr>Кинезиологические методы:</vt:lpstr>
      <vt:lpstr>Презентация PowerPoint</vt:lpstr>
      <vt:lpstr>Презентация PowerPoint</vt:lpstr>
      <vt:lpstr>Презентация PowerPoint</vt:lpstr>
      <vt:lpstr>   Благодарю за внимание!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«Кинезиология – метод умственного и физического развития дошкольников» </dc:title>
  <dc:creator>Пользователь</dc:creator>
  <cp:lastModifiedBy>Пользователь</cp:lastModifiedBy>
  <cp:revision>18</cp:revision>
  <dcterms:created xsi:type="dcterms:W3CDTF">2021-11-12T06:08:02Z</dcterms:created>
  <dcterms:modified xsi:type="dcterms:W3CDTF">2021-11-22T09:40:16Z</dcterms:modified>
</cp:coreProperties>
</file>