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67" y="-41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3D20-ED93-4A87-A53A-8AB10A8E2A9F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AE1B-1A96-44B3-9F2C-A3E2049ED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3D20-ED93-4A87-A53A-8AB10A8E2A9F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AE1B-1A96-44B3-9F2C-A3E2049ED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3D20-ED93-4A87-A53A-8AB10A8E2A9F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AE1B-1A96-44B3-9F2C-A3E2049ED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3D20-ED93-4A87-A53A-8AB10A8E2A9F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AE1B-1A96-44B3-9F2C-A3E2049ED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3D20-ED93-4A87-A53A-8AB10A8E2A9F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AE1B-1A96-44B3-9F2C-A3E2049ED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3D20-ED93-4A87-A53A-8AB10A8E2A9F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AE1B-1A96-44B3-9F2C-A3E2049ED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3D20-ED93-4A87-A53A-8AB10A8E2A9F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AE1B-1A96-44B3-9F2C-A3E2049ED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3D20-ED93-4A87-A53A-8AB10A8E2A9F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AE1B-1A96-44B3-9F2C-A3E2049ED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3D20-ED93-4A87-A53A-8AB10A8E2A9F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AE1B-1A96-44B3-9F2C-A3E2049ED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3D20-ED93-4A87-A53A-8AB10A8E2A9F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AE1B-1A96-44B3-9F2C-A3E2049ED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3D20-ED93-4A87-A53A-8AB10A8E2A9F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AE1B-1A96-44B3-9F2C-A3E2049ED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B3D20-ED93-4A87-A53A-8AB10A8E2A9F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5AE1B-1A96-44B3-9F2C-A3E2049ED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5912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57224" y="500042"/>
            <a:ext cx="7215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</a:t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21»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58016" y="4572008"/>
            <a:ext cx="1857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pPr algn="r"/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Папст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585789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Краснотурьинск</a:t>
            </a:r>
          </a:p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1428736"/>
            <a:ext cx="57864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/>
              <a:t>Технология</a:t>
            </a:r>
          </a:p>
          <a:p>
            <a:pPr algn="ctr"/>
            <a:r>
              <a:rPr lang="ru-RU" sz="4800" dirty="0" smtClean="0"/>
              <a:t>«Волшебная лупа»</a:t>
            </a:r>
            <a:endParaRPr lang="ru-RU" sz="4800" dirty="0"/>
          </a:p>
        </p:txBody>
      </p:sp>
      <p:pic>
        <p:nvPicPr>
          <p:cNvPr id="12290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286124"/>
            <a:ext cx="3286148" cy="21984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5912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5984" y="71435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Правила для детей</a:t>
            </a:r>
            <a:endParaRPr lang="ru-RU" sz="2800" b="1" dirty="0"/>
          </a:p>
        </p:txBody>
      </p:sp>
      <p:pic>
        <p:nvPicPr>
          <p:cNvPr id="4097" name="Picture 1" descr="C:\Users\heili\OneDrive\Изображения\Снимки экрана\Снимок экрана 2025-02-12 21005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4781" y="2214554"/>
            <a:ext cx="5371863" cy="3960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86050" y="1428736"/>
            <a:ext cx="371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Зарисуйте то, что вы обсудили.</a:t>
            </a:r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5912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00100" y="1285860"/>
            <a:ext cx="7143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результате развивающей деятельности с использованием технологии «Волшебная лупа» у воспитанников развивается: произвольное запоминание, эмоциональный интеллект, умение произвольно фокусировать и удерживать внимание, переход от наглядно-действенного к наглядно-образному мышлению, развивается речь. 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Для работы с «волшебной лупой» ребенку необходимо придерживаться правил работы, тем самым развиваются и волевые психические процессы.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Всё это способствует развитию речи и психических процессов дошкольника; умению работать в парах и микро группах.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5912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3108" y="1643050"/>
            <a:ext cx="47863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/>
              <a:t>Спасибо </a:t>
            </a:r>
          </a:p>
          <a:p>
            <a:pPr algn="ctr"/>
            <a:r>
              <a:rPr lang="ru-RU" sz="7200" dirty="0" smtClean="0"/>
              <a:t>за внимание!</a:t>
            </a:r>
            <a:endParaRPr lang="ru-RU" sz="7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5912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285852" y="1285860"/>
            <a:ext cx="6715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Авторы программы «</a:t>
            </a:r>
            <a:r>
              <a:rPr lang="ru-RU" sz="2400" dirty="0" err="1" smtClean="0"/>
              <a:t>ПРОдетей</a:t>
            </a:r>
            <a:r>
              <a:rPr lang="ru-RU" sz="2400" dirty="0" smtClean="0"/>
              <a:t>» предлагают применять технологию «Волшебная лупа» для опытно-экспериментальной </a:t>
            </a:r>
            <a:r>
              <a:rPr lang="ru-RU" sz="2400" dirty="0" smtClean="0"/>
              <a:t>деятельности.</a:t>
            </a:r>
            <a:endParaRPr lang="ru-RU" sz="2400" dirty="0"/>
          </a:p>
        </p:txBody>
      </p:sp>
      <p:pic>
        <p:nvPicPr>
          <p:cNvPr id="16" name="Рисунок 15" descr="a-sticker-template-of-boy-and-girl-cartoon-vector-395685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2643182"/>
            <a:ext cx="3643338" cy="34648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5912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643042" y="1428736"/>
            <a:ext cx="614366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Занятия в формате «Волшебная лупа» направлены на развитие у детей: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Наблюдательности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Речи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Социально-коммуникативных навыков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Представления об окружающем мире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Символической функции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5912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785786" y="785794"/>
            <a:ext cx="73581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«Волшебная лупа» - макет увеличительного стекла (вырезанный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изкартона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или другого материала). Количество луп в группе определяется из расчета одна лупа на пару детей.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Группа 1"/>
          <p:cNvGrpSpPr>
            <a:grpSpLocks noChangeAspect="1"/>
          </p:cNvGrpSpPr>
          <p:nvPr/>
        </p:nvGrpSpPr>
        <p:grpSpPr bwMode="auto">
          <a:xfrm>
            <a:off x="2500298" y="2500306"/>
            <a:ext cx="4857784" cy="3717450"/>
            <a:chOff x="0" y="0"/>
            <a:chExt cx="77899" cy="59847"/>
          </a:xfrm>
        </p:grpSpPr>
        <p:pic>
          <p:nvPicPr>
            <p:cNvPr id="27" name="Picture 2" descr="https://gas-kvas.com/uploads/posts/2023-02/1676742448_gas-kvas-com-p-lupa-risunok-detskii-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3523697">
              <a:off x="-4250" y="4250"/>
              <a:ext cx="29878" cy="21378"/>
            </a:xfrm>
            <a:prstGeom prst="rect">
              <a:avLst/>
            </a:prstGeom>
            <a:noFill/>
          </p:spPr>
        </p:pic>
        <p:pic>
          <p:nvPicPr>
            <p:cNvPr id="28" name="Picture 2" descr="https://gas-kvas.com/uploads/posts/2023-02/1676742448_gas-kvas-com-p-lupa-risunok-detskii-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3523697">
              <a:off x="23468" y="6176"/>
              <a:ext cx="29878" cy="21378"/>
            </a:xfrm>
            <a:prstGeom prst="rect">
              <a:avLst/>
            </a:prstGeom>
            <a:noFill/>
          </p:spPr>
        </p:pic>
        <p:pic>
          <p:nvPicPr>
            <p:cNvPr id="29" name="Picture 2" descr="https://gas-kvas.com/uploads/posts/2023-02/1676742448_gas-kvas-com-p-lupa-risunok-detskii-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3523697">
              <a:off x="52271" y="7374"/>
              <a:ext cx="29878" cy="21378"/>
            </a:xfrm>
            <a:prstGeom prst="rect">
              <a:avLst/>
            </a:prstGeom>
            <a:noFill/>
          </p:spPr>
        </p:pic>
        <p:pic>
          <p:nvPicPr>
            <p:cNvPr id="30" name="Picture 2" descr="https://gas-kvas.com/uploads/posts/2023-02/1676742448_gas-kvas-com-p-lupa-risunok-detskii-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3523697">
              <a:off x="38590" y="34218"/>
              <a:ext cx="29878" cy="21379"/>
            </a:xfrm>
            <a:prstGeom prst="rect">
              <a:avLst/>
            </a:prstGeom>
            <a:noFill/>
          </p:spPr>
        </p:pic>
        <p:pic>
          <p:nvPicPr>
            <p:cNvPr id="31" name="Picture 2" descr="https://gas-kvas.com/uploads/posts/2023-02/1676742448_gas-kvas-com-p-lupa-risunok-detskii-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3523697">
              <a:off x="10507" y="34218"/>
              <a:ext cx="29878" cy="21379"/>
            </a:xfrm>
            <a:prstGeom prst="rect">
              <a:avLst/>
            </a:prstGeom>
            <a:noFill/>
          </p:spPr>
        </p:pic>
        <p:pic>
          <p:nvPicPr>
            <p:cNvPr id="32" name="Picture 2" descr="https://fsd.multiurok.ru/html/2018/10/28/s_5bd5b35441d9c/979878_2.png"/>
            <p:cNvPicPr>
              <a:picLocks noChangeAspect="1" noChangeArrowheads="1"/>
            </p:cNvPicPr>
            <p:nvPr/>
          </p:nvPicPr>
          <p:blipFill>
            <a:blip r:embed="rId4" cstate="print"/>
            <a:srcRect t="31979" r="57571"/>
            <a:stretch>
              <a:fillRect/>
            </a:stretch>
          </p:blipFill>
          <p:spPr bwMode="auto">
            <a:xfrm>
              <a:off x="1481" y="3135"/>
              <a:ext cx="15365" cy="10494"/>
            </a:xfrm>
            <a:prstGeom prst="rect">
              <a:avLst/>
            </a:prstGeom>
            <a:noFill/>
          </p:spPr>
        </p:pic>
        <p:pic>
          <p:nvPicPr>
            <p:cNvPr id="33" name="Picture 4" descr="http://papik.pro/uploads/posts/2021-12/1639296573_31-papik-pro-p-klipart-ukho-33.jpg"/>
            <p:cNvPicPr>
              <a:picLocks noChangeAspect="1" noChangeArrowheads="1"/>
            </p:cNvPicPr>
            <p:nvPr/>
          </p:nvPicPr>
          <p:blipFill>
            <a:blip r:embed="rId5" cstate="print"/>
            <a:srcRect l="9831" t="7327" r="11423"/>
            <a:stretch>
              <a:fillRect/>
            </a:stretch>
          </p:blipFill>
          <p:spPr bwMode="auto">
            <a:xfrm>
              <a:off x="31643" y="4749"/>
              <a:ext cx="9989" cy="12512"/>
            </a:xfrm>
            <a:prstGeom prst="rect">
              <a:avLst/>
            </a:prstGeom>
            <a:noFill/>
          </p:spPr>
        </p:pic>
        <p:pic>
          <p:nvPicPr>
            <p:cNvPr id="34" name="Picture 6" descr="https://media.istockphoto.com/id/1022888764/ru/%D0%B2%D0%B5%D0%BA%D1%82%D0%BE%D1%80%D0%BD%D0%B0%D1%8F/%D0%B2%D0%B5%D0%BA%D1%82%D0%BE%D1%80%D0%BD%D1%8B%D0%B9-%D0%BD%D0%BE%D1%81-%D0%BD%D0%B0-%D0%B1%D0%B5%D0%BB%D0%BE%D0%BC-%D1%84%D0%BE%D0%BD%D0%B5.jpg?s=612x612&amp;w=0&amp;k=20&amp;c=hwHne3UVJL4zxtvp8Qo0ypI52ai-EtVV3SDcjG6Jv4A="/>
            <p:cNvPicPr>
              <a:picLocks noChangeAspect="1" noChangeArrowheads="1"/>
            </p:cNvPicPr>
            <p:nvPr/>
          </p:nvPicPr>
          <p:blipFill>
            <a:blip r:embed="rId6" cstate="print"/>
            <a:srcRect l="52798" t="3326" b="3627"/>
            <a:stretch>
              <a:fillRect/>
            </a:stretch>
          </p:blipFill>
          <p:spPr bwMode="auto">
            <a:xfrm>
              <a:off x="62398" y="4749"/>
              <a:ext cx="9591" cy="13314"/>
            </a:xfrm>
            <a:prstGeom prst="rect">
              <a:avLst/>
            </a:prstGeom>
            <a:noFill/>
          </p:spPr>
        </p:pic>
        <p:pic>
          <p:nvPicPr>
            <p:cNvPr id="35" name="Picture 8" descr="https://e7.pngegg.com/pngimages/218/789/png-clipart-lip-desktop-lips-s-photography-cosmetics.png"/>
            <p:cNvPicPr>
              <a:picLocks noChangeAspect="1" noChangeArrowheads="1"/>
            </p:cNvPicPr>
            <p:nvPr/>
          </p:nvPicPr>
          <p:blipFill>
            <a:blip r:embed="rId7" cstate="print"/>
            <a:srcRect l="9599" t="50000" r="10695" b="13179"/>
            <a:stretch>
              <a:fillRect/>
            </a:stretch>
          </p:blipFill>
          <p:spPr bwMode="auto">
            <a:xfrm>
              <a:off x="16209" y="34599"/>
              <a:ext cx="15174" cy="7361"/>
            </a:xfrm>
            <a:prstGeom prst="rect">
              <a:avLst/>
            </a:prstGeom>
            <a:noFill/>
          </p:spPr>
        </p:pic>
        <p:pic>
          <p:nvPicPr>
            <p:cNvPr id="36" name="Picture 10" descr="https://catherineasquithgallery.com/uploads/posts/2021-03/1614601277_42-p-kartinka-ruki-na-belom-fone-57.jpg"/>
            <p:cNvPicPr>
              <a:picLocks noChangeAspect="1" noChangeArrowheads="1"/>
            </p:cNvPicPr>
            <p:nvPr/>
          </p:nvPicPr>
          <p:blipFill>
            <a:blip r:embed="rId8" cstate="print"/>
            <a:srcRect l="52924" t="6866" b="17395"/>
            <a:stretch>
              <a:fillRect/>
            </a:stretch>
          </p:blipFill>
          <p:spPr bwMode="auto">
            <a:xfrm>
              <a:off x="47100" y="31919"/>
              <a:ext cx="11860" cy="1272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5912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00166" y="1214422"/>
            <a:ext cx="64294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паре дети договариваются кто первый рассматривает объект.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64291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Правила для детей</a:t>
            </a:r>
            <a:endParaRPr lang="ru-RU" sz="2800" b="1" dirty="0"/>
          </a:p>
        </p:txBody>
      </p:sp>
      <p:pic>
        <p:nvPicPr>
          <p:cNvPr id="9217" name="Picture 1" descr="C:\Users\heili\OneDrive\Изображения\Снимки экрана\Снимок экрана 2025-02-12 2057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928802"/>
            <a:ext cx="5632312" cy="39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5912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57422" y="71435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Правила для детей</a:t>
            </a:r>
            <a:endParaRPr lang="ru-RU" sz="2800" b="1" dirty="0"/>
          </a:p>
        </p:txBody>
      </p:sp>
      <p:pic>
        <p:nvPicPr>
          <p:cNvPr id="8193" name="Picture 1" descr="C:\Users\heili\OneDrive\Изображения\Снимки экрана\Снимок экрана 2025-02-12 2059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071678"/>
            <a:ext cx="5746939" cy="3960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728" y="1285860"/>
            <a:ext cx="64294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После того как первый ребенок посмотрел на объект, он сообщает своему партнеру что он заметил. </a:t>
            </a: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5912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28860" y="5714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Правила для детей</a:t>
            </a:r>
            <a:endParaRPr lang="ru-RU" sz="2800" b="1" dirty="0"/>
          </a:p>
        </p:txBody>
      </p:sp>
      <p:pic>
        <p:nvPicPr>
          <p:cNvPr id="7169" name="Picture 1" descr="C:\Users\heili\OneDrive\Изображения\Снимки экрана\Снимок экрана 2025-02-12 2059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428868"/>
            <a:ext cx="5598926" cy="3960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1071546"/>
            <a:ext cx="75009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Затем нужно передать лупу своему партнеру, очень важно, чтобы он не начал серию признаков выдавать, а то второму и добавить будет нечего. Это правило и позволяет держать детей в рамках и называть по одному признаку. </a:t>
            </a: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5912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5984" y="64291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Правила для детей</a:t>
            </a:r>
            <a:endParaRPr lang="ru-RU" sz="2800" b="1" dirty="0"/>
          </a:p>
        </p:txBody>
      </p:sp>
      <p:pic>
        <p:nvPicPr>
          <p:cNvPr id="6145" name="Picture 1" descr="C:\Users\heili\OneDrive\Изображения\Снимки экрана\Снимок экрана 2025-02-12 2100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214554"/>
            <a:ext cx="5735921" cy="3960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1285860"/>
            <a:ext cx="6572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Второй ребенок берет лупу и подтверждает то, что сказал первый. 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5912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5984" y="64291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Правила для детей</a:t>
            </a:r>
            <a:endParaRPr lang="ru-RU" sz="2800" b="1" dirty="0"/>
          </a:p>
        </p:txBody>
      </p:sp>
      <p:pic>
        <p:nvPicPr>
          <p:cNvPr id="5121" name="Picture 1" descr="C:\Users\heili\OneDrive\Изображения\Снимки экрана\Снимок экрана 2025-02-12 2108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928802"/>
            <a:ext cx="5623720" cy="3960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5984" y="1285860"/>
            <a:ext cx="45720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После говорит о том, что видит он сам. </a:t>
            </a:r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280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</cp:revision>
  <dcterms:created xsi:type="dcterms:W3CDTF">2025-02-12T11:28:26Z</dcterms:created>
  <dcterms:modified xsi:type="dcterms:W3CDTF">2025-02-13T06:43:12Z</dcterms:modified>
</cp:coreProperties>
</file>