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1" r:id="rId5"/>
    <p:sldId id="265" r:id="rId6"/>
    <p:sldId id="258" r:id="rId7"/>
    <p:sldId id="266" r:id="rId8"/>
    <p:sldId id="267" r:id="rId9"/>
    <p:sldId id="268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percussion,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нетрадиционная технология здоровьесбережения детей дошкольного возраста»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869160"/>
            <a:ext cx="8568952" cy="17526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Бусыгина К.С.,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О.Р.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руководители МА ДОУ 21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percussion,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нетрадиционная технология здоровьесбережения детей дошкольного возраста»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869160"/>
            <a:ext cx="8568952" cy="17526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Бусыгина К.С.,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Филик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О.Р.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руководители МА ДОУ 21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5. Эдвард Григ - В пещере горного корол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869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одиперкуссия презентация\255_20211023_sytinacom_summertime_swing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0"/>
            <a:ext cx="11953328" cy="77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2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215" y="548680"/>
            <a:ext cx="7029345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 percussion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это телесная перкуссия или «музыка тела». Это вид творчества, где музыка и ритм создаются без каких-либо инструментов: лишь с помощью голоса, хлопков, щелчков и ударов ногами.</a:t>
            </a:r>
          </a:p>
        </p:txBody>
      </p:sp>
      <p:pic>
        <p:nvPicPr>
          <p:cNvPr id="3074" name="Picture 2" descr="D:\Desktop\Бодиперкуссия\перкуссия-1-1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79" y="2795449"/>
            <a:ext cx="5033576" cy="3357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62364"/>
            <a:ext cx="8280920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percussion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66" y="1808033"/>
            <a:ext cx="303812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физическом уровне: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мышечную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силу, координацию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равновесие;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функции самомассажа.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5053" y="2495441"/>
            <a:ext cx="32869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психическом уровне: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когнитивные способности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целом;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концентрацию, память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1380806"/>
            <a:ext cx="34198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социально-эмоциональной сфере: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выстраиванию доброжелательных отношений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снижению беспокойства при социальных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69766">
            <a:off x="2794183" y="804742"/>
            <a:ext cx="411751" cy="1152128"/>
          </a:xfrm>
          <a:prstGeom prst="downArrow">
            <a:avLst>
              <a:gd name="adj1" fmla="val 23611"/>
              <a:gd name="adj2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 rot="19574028">
            <a:off x="5505523" y="810899"/>
            <a:ext cx="411751" cy="1152128"/>
          </a:xfrm>
          <a:prstGeom prst="downArrow">
            <a:avLst>
              <a:gd name="adj1" fmla="val 23611"/>
              <a:gd name="adj2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070812" y="1237431"/>
            <a:ext cx="411751" cy="1152128"/>
          </a:xfrm>
          <a:prstGeom prst="downArrow">
            <a:avLst>
              <a:gd name="adj1" fmla="val 23611"/>
              <a:gd name="adj2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73" y="4653746"/>
            <a:ext cx="4660780" cy="178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Мастер-класс Бодиперкуссия\Бодиперкуссия презентация картинки\ор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68052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085184"/>
            <a:ext cx="7333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1895-1982 гг.) –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и музыкальный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8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20703" r="24890" b="2890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1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773" y="5085184"/>
            <a:ext cx="42448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Боди-перкуссия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пении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Песня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«Два весёлых гуся»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30" y="188640"/>
            <a:ext cx="6667500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.  Гуси  минус 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8352" y="5085184"/>
            <a:ext cx="4139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Боди-перкуссия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МРД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Танец «Финская полька»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7" y="326495"/>
            <a:ext cx="8423647" cy="473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1.Финский та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318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6079" y="5085184"/>
            <a:ext cx="67242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Боди-перкуссия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«Дум-дум-дара»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5" y="404664"/>
            <a:ext cx="7848872" cy="441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124</Words>
  <Application>Microsoft Office PowerPoint</Application>
  <PresentationFormat>Экран (4:3)</PresentationFormat>
  <Paragraphs>28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Мастер-класс «Body percussion, как нетрадиционная технология здоровьесбережения детей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«Body percussion, как нетрадиционная технология здоровьесбережения детей дошкольного возраста»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работе с родителями</dc:title>
  <dc:creator>ОЛЯ</dc:creator>
  <cp:lastModifiedBy>User</cp:lastModifiedBy>
  <cp:revision>33</cp:revision>
  <dcterms:created xsi:type="dcterms:W3CDTF">2024-11-26T05:35:05Z</dcterms:created>
  <dcterms:modified xsi:type="dcterms:W3CDTF">2025-01-28T05:27:59Z</dcterms:modified>
</cp:coreProperties>
</file>