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73" r:id="rId3"/>
    <p:sldId id="282" r:id="rId4"/>
    <p:sldId id="272" r:id="rId5"/>
    <p:sldId id="274" r:id="rId6"/>
    <p:sldId id="283" r:id="rId7"/>
    <p:sldId id="284" r:id="rId8"/>
    <p:sldId id="276" r:id="rId9"/>
    <p:sldId id="275" r:id="rId10"/>
    <p:sldId id="280" r:id="rId11"/>
    <p:sldId id="277" r:id="rId12"/>
    <p:sldId id="27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AF9C"/>
    <a:srgbClr val="E89C84"/>
    <a:srgbClr val="8EFC98"/>
    <a:srgbClr val="F4EBDC"/>
    <a:srgbClr val="F0E5D0"/>
    <a:srgbClr val="F2FAA4"/>
    <a:srgbClr val="BBFDC1"/>
    <a:srgbClr val="D7552D"/>
    <a:srgbClr val="DA633E"/>
    <a:srgbClr val="E07A5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224136"/>
          </a:xfrm>
        </p:spPr>
        <p:txBody>
          <a:bodyPr>
            <a:norm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ВОСПИТАНИЕ И РАЗВИТИЕ ДЕТЕЙ ДОШКОЛЬНОГО ВОЗРАСТА (ОТ 3 ЛЕТ ДО 8 ЛЕТ)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691680" y="3573016"/>
            <a:ext cx="6995120" cy="275158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4" name="Содержимое 3" descr="teacher-and-children-activity-in-kindergarten-classroom-illustration-vect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2420888"/>
            <a:ext cx="5904656" cy="3960440"/>
          </a:xfrm>
          <a:prstGeom prst="flowChartConnector">
            <a:avLst/>
          </a:prstGeom>
          <a:ln w="63500" cap="rnd">
            <a:noFill/>
          </a:ln>
          <a:effectLst>
            <a:outerShdw blurRad="381000" dist="292100" dir="5400000" sx="1000" sy="1000" rotWithShape="0">
              <a:srgbClr val="000000">
                <a:alpha val="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496944" cy="158417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Основные понятия:</a:t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Общение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взаимодействие людей, в котором они, побуждаемые теми или иными мотивами, пользуясь речевыми и неречевыми средствами, осуществляют свои цели.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Социализация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процесс вхождения ребенка в социальную среду через овладение имеющимися социальными нормами, правилами и ценностями, знаниями и компетенциями.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Коммуникативная компетентность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 внутренних ресурсов, необходимых для достижения эффективного общения в определенных ситуациях.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/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общения и коммуникативных навыков является важной стороной психического развития детей дошкольного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возраста. Потребность в общении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формируясь на первом году жизни, играет важнейшую роль в процессе успешной социализации ребенка в детском саду. Основная цель общения –познание себя и мира других людей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Коммуникативное развитие в дошкольном возрасте можно условно разделить на две основные области. Это общение со взрослыми и общение со сверстниками.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3645024"/>
            <a:ext cx="30243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общение со взрослыми:</a:t>
            </a:r>
            <a:r>
              <a:rPr lang="ru-RU" dirty="0" smtClean="0"/>
              <a:t>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через общение со взрослым ребенку обеспечивается защита и безопасность, внутренняя базовая модель общения, познание социальных норм общения.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27984" y="3645024"/>
            <a:ext cx="3960440" cy="2380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общение со сверстниками</a:t>
            </a:r>
            <a:r>
              <a:rPr lang="ru-RU" dirty="0" smtClean="0"/>
              <a:t>: </a:t>
            </a:r>
            <a:endParaRPr lang="ru-RU" dirty="0" smtClean="0"/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 сверстниками отличается равноправием, нестандартностью коммуникативных средств, в этой области приобретаются навыки, ребенок учится сотрудничать, обеспечивается чувство эмоционального благополучия.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Рекомендуемые формы и темы просвещения родителей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Информационные сайты, форумы, родительские собрания, групповые и индивидуальные консультации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«Какую роль оказывает общение  взрослого  с  ребенком  на  его  психическое  развитие?»,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«Значение общения со сверстниками в психическом развитии ребенка»,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«Каковы последствия дефицита общения ребенка со взрослыми и сверстниками?»,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«Этапы развития общения со взрослыми»,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«Этапы развития общения со сверстниками» и т.д.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Основные понятия: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Развитие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процесс формирования личности, связанный с качественными изменениями психики человека.</a:t>
            </a:r>
          </a:p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Детская компетентность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совокупность знаний, умений и навыков в детских видах деятельности, соответствующих возрастному этапу развития ребенка.</a:t>
            </a:r>
          </a:p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Эгоцентризм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особенность мышления, когда ребенок рассматривает весь мир со своей точки зрения. Ребенок не догадывается, что вещи могут выглядеть иначе, чем ему представляются.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68052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Дошкольный возраст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является крайне благоприятным для формирования нравственных норм и правил. Важно сформировать у ребенка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положительное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отношение к нормам щедрости, честности, справедливого распределения. Важно формировать и поощрять любознательность ребенка, пытливость ума, познавательный интерес, поддерживать ребенка в его попытках изучить и понять мир.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Познавательный интерес в дошкольном возрасте можно рассматривать как качество, определяющие потенциал умственных способностей и показатель развития личности.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Рекомендуемые формы и темы просвещения родителей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информационные сайты, форумы, родительские собрания, групповые и индивидуальные консультации: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Особенности психического   развития   детей   дошкольного   возраста», «Индивидуальные особенности развития детей дошкольного возраста», «Факторы риска в развитии психики детей дошкольного возраста», «Как научить ребенка игре», «Значение рисования, конструирования, лепки в психическом развитии ребенка», «Как развивать способности ребенка в дошкольном возрасте», «Основы психологического  благополучия  ребенка  дошкольного  возраста», «Условия успешного формирования личности и характера ребенка дошкольного возраста», «Как формировать послушание у детей дошкольного возраста»;</a:t>
            </a:r>
          </a:p>
          <a:p>
            <a:pPr lvl="0"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педагогические гостиные и групповые консультации: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«Значение границ для ребенка», «Как помочь тревожному и замкнутому ребенку?», «Детская истерика. Способы управления истерикой у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ребенка», «Как помочь ребенку проявить интерес к занятиям в ДОО».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860816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РОЛЬ ИГРЫ И ДЕТСКОЙ СУБКУЛЬТУРЫ В ДОШКОЛЬНОМ ДЕТСТВЕ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8" name="Содержимое 7" descr="komplektovanie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2060848"/>
            <a:ext cx="5688632" cy="41764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Основные понятия: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Игра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форма деятельности в условных ситуациях, направленная на воссоздание и усвоение общественного опыта, фиксированного в социально закрепленных способах осуществления предметных действий, в предметах науки и культуры.</a:t>
            </a:r>
          </a:p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Правила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регуляторы поведения ребенка, заложенные в самой роли, логически вытекающие из роли и определяющие характер действий.</a:t>
            </a:r>
          </a:p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Субкультура детства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смысловое пространство ценностей и установок, способов деятельности и форм общения, реализуемых в детских сообществах данной конкретно-исторической социальной ситуации развития.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2453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Роль игры в развитии произвольности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игре меняется поведение ребенка от импульсивного к произвольному, ребенок учится действовать в соответствии с образцом, представленным в форме универсального правила или модели поведения другого человека, которая становится эталоном.</a:t>
            </a:r>
          </a:p>
          <a:p>
            <a:pPr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Социализация ребенка в игре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Несмотря на то, что ребенок с рождения включен в социальные отношения, открываются они ему только в дошкольном возрасте. В дошкольном возрасте принципиальные изменения в социальной позиции личности происходят в игровой деятельности через принятие роли, моделирование социальных отношений и развитие таких способностей как умение входить в общество детей, подчиняться требованиям, организовывать совместную деятельность.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dirty="0" smtClean="0"/>
              <a:t>Рекомендуемые формы и темы просвещения родителей</a:t>
            </a:r>
            <a:br>
              <a:rPr lang="ru-RU" sz="2800" b="1" i="1" dirty="0" smtClean="0"/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91264" cy="5040560"/>
          </a:xfrm>
        </p:spPr>
        <p:txBody>
          <a:bodyPr>
            <a:noAutofit/>
          </a:bodyPr>
          <a:lstStyle/>
          <a:p>
            <a:pPr lvl="0" algn="just"/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родительские собрания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«Роль игры в развитии ребенка дошкольного возраста», «Во что поиграть с ребенком дома»;</a:t>
            </a:r>
          </a:p>
          <a:p>
            <a:pPr lvl="0" algn="just"/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мастер-классы: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«Конструктор из бросового материала», «Игры с детьми дома: 10 занимательных идей»;</a:t>
            </a:r>
          </a:p>
          <a:p>
            <a:pPr lvl="0" algn="just"/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тематические	консультации: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«Играем	или	учимся»,	«Учимся играя»;</a:t>
            </a:r>
          </a:p>
          <a:p>
            <a:pPr lvl="0" algn="just"/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электронные книги: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«Игры с правилами для детей», «Как не скучать в пути», «Родителям о сюжетной игре»;</a:t>
            </a:r>
          </a:p>
          <a:p>
            <a:pPr lvl="0" algn="just"/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дискуссия: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«Есть ли у современных родителей время для детских игр?»;</a:t>
            </a:r>
          </a:p>
          <a:p>
            <a:pPr lvl="0" algn="just"/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игра-приключение для родителей: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«Игра – это серьезно!»;</a:t>
            </a:r>
          </a:p>
          <a:p>
            <a:pPr lvl="0" algn="just"/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игротека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–совместные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	часы	игры	детей родителей: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«Поиграем?!»;</a:t>
            </a:r>
          </a:p>
          <a:p>
            <a:pPr lvl="0" algn="just"/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семинары-практикумы: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«Организация	сюжетно-ролевой	игры	в семье», «Как играть с ребенком?», «Что нужно детям для игры?»;</a:t>
            </a:r>
          </a:p>
          <a:p>
            <a:pPr lvl="0" algn="just"/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практикум для родителей: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«Играем вместе с детьми»;</a:t>
            </a:r>
          </a:p>
          <a:p>
            <a:pPr lvl="0" algn="just"/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круглый стол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«Игры нашего детства»;</a:t>
            </a:r>
          </a:p>
          <a:p>
            <a:pPr lvl="0" algn="just"/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фото- и </a:t>
            </a:r>
            <a:r>
              <a:rPr lang="ru-RU" sz="1800" b="1" i="1" dirty="0" err="1" smtClean="0">
                <a:latin typeface="Times New Roman" pitchFamily="18" charset="0"/>
                <a:cs typeface="Times New Roman" pitchFamily="18" charset="0"/>
              </a:rPr>
              <a:t>видеопрезентации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детской игры, памятки для родителей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12961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КОММУНИКАТИВНОЕ 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И СОЦИАЛИЗАЦИЯ РЕБЕНКА ДОШКОЛЬНОГО ВОЗРАСТА</a:t>
            </a:r>
          </a:p>
          <a:p>
            <a:pPr algn="ctr"/>
            <a:endParaRPr lang="ru-RU" dirty="0"/>
          </a:p>
        </p:txBody>
      </p:sp>
      <p:pic>
        <p:nvPicPr>
          <p:cNvPr id="7" name="Рисунок 6" descr="kids-table-coloring-1-3000x20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2420888"/>
            <a:ext cx="5912236" cy="374441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631</TotalTime>
  <Words>734</Words>
  <Application>Microsoft Office PowerPoint</Application>
  <PresentationFormat>Экран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 ВОСПИТАНИЕ И РАЗВИТИЕ ДЕТЕЙ ДОШКОЛЬНОГО ВОЗРАСТА (ОТ 3 ЛЕТ ДО 8 ЛЕТ)</vt:lpstr>
      <vt:lpstr> Основные понятия:</vt:lpstr>
      <vt:lpstr>  </vt:lpstr>
      <vt:lpstr>Рекомендуемые формы и темы просвещения родителей </vt:lpstr>
      <vt:lpstr>РОЛЬ ИГРЫ И ДЕТСКОЙ СУБКУЛЬТУРЫ В ДОШКОЛЬНОМ ДЕТСТВЕ </vt:lpstr>
      <vt:lpstr>Основные понятия:</vt:lpstr>
      <vt:lpstr> </vt:lpstr>
      <vt:lpstr>Рекомендуемые формы и темы просвещения родителей </vt:lpstr>
      <vt:lpstr>  </vt:lpstr>
      <vt:lpstr> Основные понятия: </vt:lpstr>
      <vt:lpstr> </vt:lpstr>
      <vt:lpstr>Рекомендуемые формы и темы просвещения родителей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Olga Nikulina</dc:creator>
  <cp:lastModifiedBy>Olga Nikulina</cp:lastModifiedBy>
  <cp:revision>53</cp:revision>
  <dcterms:created xsi:type="dcterms:W3CDTF">2026-02-22T11:11:55Z</dcterms:created>
  <dcterms:modified xsi:type="dcterms:W3CDTF">2026-03-10T15:46:15Z</dcterms:modified>
</cp:coreProperties>
</file>