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8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9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9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8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1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5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5A4012"/>
            </a:solidFill>
          </a:ln>
          <a:solidFill>
            <a:schemeClr val="accent4">
              <a:lumMod val="75000"/>
            </a:schemeClr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98425" y="484038"/>
            <a:ext cx="4708161" cy="74055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Муниципальное  автономное дошкольное образовательное учреждение «Детский сад №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21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»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60268" y="1903866"/>
            <a:ext cx="4708161" cy="34649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Методическое пособие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ЛЕПБУК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«Настольная книга </a:t>
            </a:r>
            <a:r>
              <a:rPr lang="ru-RU" sz="3200" b="1" i="1" dirty="0" err="1" smtClean="0">
                <a:solidFill>
                  <a:srgbClr val="FF0000"/>
                </a:solidFill>
                <a:latin typeface="Arial Black" pitchFamily="34" charset="0"/>
              </a:rPr>
              <a:t>ТРИЗовца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1900" dirty="0" smtClean="0">
              <a:latin typeface="Arial Black" pitchFamily="34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7291" y="1750423"/>
            <a:ext cx="54341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Авторы: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старший воспитатель МА ДОУ № </a:t>
            </a:r>
            <a:r>
              <a:rPr lang="ru-RU" sz="2000" dirty="0" smtClean="0">
                <a:latin typeface="Arial Black" pitchFamily="34" charset="0"/>
              </a:rPr>
              <a:t>21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err="1" smtClean="0">
                <a:latin typeface="Arial Black" pitchFamily="34" charset="0"/>
              </a:rPr>
              <a:t>Вайдукова</a:t>
            </a:r>
            <a:r>
              <a:rPr lang="ru-RU" sz="2000" dirty="0" smtClean="0">
                <a:latin typeface="Arial Black" pitchFamily="34" charset="0"/>
              </a:rPr>
              <a:t> И.А.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воспитатели МА ДОУ </a:t>
            </a:r>
            <a:r>
              <a:rPr lang="ru-RU" sz="2000" smtClean="0">
                <a:latin typeface="Arial Black" pitchFamily="34" charset="0"/>
              </a:rPr>
              <a:t>№ </a:t>
            </a:r>
            <a:r>
              <a:rPr lang="ru-RU" sz="2000" smtClean="0">
                <a:latin typeface="Arial Black" pitchFamily="34" charset="0"/>
              </a:rPr>
              <a:t>21</a:t>
            </a:r>
            <a:r>
              <a:rPr lang="ru-RU" sz="2000" smtClean="0">
                <a:latin typeface="Arial Black" pitchFamily="34" charset="0"/>
              </a:rPr>
              <a:t>: </a:t>
            </a:r>
            <a:r>
              <a:rPr lang="ru-RU" sz="2000" dirty="0" err="1" smtClean="0">
                <a:latin typeface="Arial Black" pitchFamily="34" charset="0"/>
              </a:rPr>
              <a:t>Тенсина</a:t>
            </a:r>
            <a:r>
              <a:rPr lang="ru-RU" sz="2000" dirty="0" smtClean="0">
                <a:latin typeface="Arial Black" pitchFamily="34" charset="0"/>
              </a:rPr>
              <a:t> Г.В.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Сорокина Е.В.</a:t>
            </a:r>
          </a:p>
          <a:p>
            <a:r>
              <a:rPr lang="ru-RU" dirty="0" smtClean="0">
                <a:latin typeface="Arial Black" pitchFamily="34" charset="0"/>
              </a:rPr>
              <a:t>               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6217921" y="313508"/>
            <a:ext cx="5107576" cy="60611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121" y="484097"/>
            <a:ext cx="3970336" cy="5934272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5692" y="2651760"/>
            <a:ext cx="5352093" cy="3709851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1" name="Текст 5"/>
          <p:cNvSpPr txBox="1">
            <a:spLocks/>
          </p:cNvSpPr>
          <p:nvPr/>
        </p:nvSpPr>
        <p:spPr>
          <a:xfrm>
            <a:off x="6426926" y="509450"/>
            <a:ext cx="4598125" cy="189411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Вот системный оператор,        Он чуть – </a:t>
            </a:r>
            <a:r>
              <a:rPr lang="ru-RU" sz="28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чуть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кинотеатр,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Было, есть и то что будет,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Все расскажет,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Все рассудит !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иа\лепбук\IMG-20200318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221" y="1267641"/>
            <a:ext cx="3803350" cy="5107033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0952" t="8568" r="4126" b="1332"/>
          <a:stretch>
            <a:fillRect/>
          </a:stretch>
        </p:blipFill>
        <p:spPr bwMode="auto">
          <a:xfrm>
            <a:off x="6322423" y="1240971"/>
            <a:ext cx="3613906" cy="5112355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940526" y="274319"/>
            <a:ext cx="10398033" cy="8330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Морфологическую таблицу в помощь возьми,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И новый предмет  придумаешь ты !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Desktop\иа\лепбук\IMG-20200318-WA0001.jpg"/>
          <p:cNvPicPr>
            <a:picLocks noChangeAspect="1" noChangeArrowheads="1"/>
          </p:cNvPicPr>
          <p:nvPr/>
        </p:nvPicPr>
        <p:blipFill>
          <a:blip r:embed="rId2"/>
          <a:srcRect r="48505" b="39"/>
          <a:stretch>
            <a:fillRect/>
          </a:stretch>
        </p:blipFill>
        <p:spPr bwMode="auto">
          <a:xfrm>
            <a:off x="2142309" y="1126485"/>
            <a:ext cx="3866607" cy="5248163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995" y="1123406"/>
            <a:ext cx="3776585" cy="5264331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940526" y="274319"/>
            <a:ext cx="10398033" cy="8330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ТРИЗ технологии узнай,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Но играть не забывай !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818" y="1162593"/>
            <a:ext cx="3772771" cy="5335457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2" descr="C:\Users\user\Desktop\иа\лепбук\IMG-20200318-WA0001.jpg"/>
          <p:cNvPicPr>
            <a:picLocks noChangeAspect="1" noChangeArrowheads="1"/>
          </p:cNvPicPr>
          <p:nvPr/>
        </p:nvPicPr>
        <p:blipFill>
          <a:blip r:embed="rId3"/>
          <a:srcRect l="51329" b="751"/>
          <a:stretch>
            <a:fillRect/>
          </a:stretch>
        </p:blipFill>
        <p:spPr bwMode="auto">
          <a:xfrm>
            <a:off x="2181497" y="1170986"/>
            <a:ext cx="3722914" cy="5308191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940526" y="274319"/>
            <a:ext cx="10398033" cy="8330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Проверь знания свои,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Тест по </a:t>
            </a:r>
            <a:r>
              <a:rPr lang="ru-RU" sz="28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ТРИЗу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ты пройди!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три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25" y="1469570"/>
            <a:ext cx="4935583" cy="3701687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sp>
        <p:nvSpPr>
          <p:cNvPr id="11" name="Текст 5"/>
          <p:cNvSpPr txBox="1">
            <a:spLocks/>
          </p:cNvSpPr>
          <p:nvPr/>
        </p:nvSpPr>
        <p:spPr>
          <a:xfrm>
            <a:off x="927847" y="598585"/>
            <a:ext cx="4424082" cy="5385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Звание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ТРИЗовца</a:t>
            </a:r>
            <a:endParaRPr lang="ru-RU" sz="32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Ты получай,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Поздравления от нас скорей принимай !!!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-20200318-WA0010.jpg"/>
          <p:cNvPicPr>
            <a:picLocks noGrp="1" noChangeAspect="1"/>
          </p:cNvPicPr>
          <p:nvPr>
            <p:ph idx="13"/>
          </p:nvPr>
        </p:nvPicPr>
        <p:blipFill>
          <a:blip r:embed="rId2"/>
          <a:srcRect l="2828" t="3223" r="1292" b="-274"/>
          <a:stretch>
            <a:fillRect/>
          </a:stretch>
        </p:blipFill>
        <p:spPr>
          <a:xfrm>
            <a:off x="1593669" y="718458"/>
            <a:ext cx="8725988" cy="5251268"/>
          </a:xfrm>
          <a:ln w="508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63039" y="425725"/>
            <a:ext cx="9991733" cy="9458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Про ТРИЗ скорее узнавай, </a:t>
            </a:r>
            <a:br>
              <a:rPr lang="ru-RU" sz="2800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нашу книгу открывай !</a:t>
            </a:r>
            <a:endParaRPr lang="ru-RU" sz="280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-20200318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79" y="1894113"/>
            <a:ext cx="10498617" cy="3069771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1257" y="352696"/>
            <a:ext cx="5943600" cy="73152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На портрете основатель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ТРИЗ – технологии изобретатель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Содержимое 11" descr="IMG-20200318-WA00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7649" y="1329843"/>
            <a:ext cx="3272364" cy="4847120"/>
          </a:xfrm>
          <a:ln w="50800">
            <a:solidFill>
              <a:srgbClr val="002060"/>
            </a:solidFill>
          </a:ln>
        </p:spPr>
      </p:pic>
      <p:pic>
        <p:nvPicPr>
          <p:cNvPr id="14" name="Содержимое 13" descr="IMG-20200318-WA00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4937" y="1281091"/>
            <a:ext cx="3409406" cy="4956980"/>
          </a:xfrm>
          <a:ln w="50800">
            <a:solidFill>
              <a:srgbClr val="002060"/>
            </a:solidFill>
          </a:ln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6296297" y="352698"/>
            <a:ext cx="5105400" cy="74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6350">
                  <a:solidFill>
                    <a:srgbClr val="5A4012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Наш девиз легко запомнить,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6350">
                  <a:solidFill>
                    <a:srgbClr val="5A4012"/>
                  </a:solidFill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А забыл – можем напомнить!</a:t>
            </a:r>
            <a:endParaRPr kumimoji="0" lang="ru-RU" sz="2400" b="1" i="0" u="none" strike="noStrike" kern="1200" cap="none" spc="0" normalizeH="0" baseline="0" noProof="0" dirty="0">
              <a:ln w="6350">
                <a:solidFill>
                  <a:srgbClr val="5A4012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82835" y="326571"/>
            <a:ext cx="5200740" cy="83303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Справку можно прочитать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Про ТРИЗ многое узнать !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697" y="1461530"/>
            <a:ext cx="6777129" cy="4829281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1570" y="3055646"/>
            <a:ext cx="508791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1891" y="1371602"/>
            <a:ext cx="7298803" cy="5029427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3082835" y="326571"/>
            <a:ext cx="6074228" cy="83303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ТРИЗ – словарь          научит Вас,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Все понятия        Вам даст!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6223" y="1554480"/>
            <a:ext cx="6662668" cy="4519432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1423851" y="587828"/>
            <a:ext cx="9091749" cy="8330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Про ТРИЗ ты можешь подробнее узнать,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На сайты зайти и статьи прочитать !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64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73982" y="2886892"/>
            <a:ext cx="6161904" cy="1058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-20200318-WA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132" y="1347883"/>
            <a:ext cx="7341325" cy="5102645"/>
          </a:xfrm>
          <a:ln w="50800">
            <a:solidFill>
              <a:srgbClr val="0070C0"/>
            </a:solidFill>
          </a:ln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1828800" y="326571"/>
            <a:ext cx="8164286" cy="83303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 ТРИЗ технологией мир познайте,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Помощников и признаки скорей узнавайте !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252" y="1393376"/>
            <a:ext cx="7426460" cy="5145354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940526" y="274319"/>
            <a:ext cx="10398033" cy="8330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Человечки маленькие, но очень уж удаленькие,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Лед, газ и вода в технологии нужна !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6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6" id="{F508BB08-7BFF-4193-8876-0BA6A9E7B10A}" vid="{47069512-C618-486E-9F48-01ABEFCDE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405</TotalTime>
  <Words>190</Words>
  <Application>Microsoft Office PowerPoint</Application>
  <PresentationFormat>Широкоэкранный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листание 7</vt:lpstr>
      <vt:lpstr>Муниципальное  автономное дошкольное образовательное учреждение «Детский сад № 21»</vt:lpstr>
      <vt:lpstr>Презентация PowerPoint</vt:lpstr>
      <vt:lpstr>Про ТРИЗ скорее узнавай,  нашу книгу открывай !</vt:lpstr>
      <vt:lpstr>На портрете основатель ТРИЗ – технологии изобретатель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44</cp:revision>
  <dcterms:created xsi:type="dcterms:W3CDTF">2016-11-15T09:14:47Z</dcterms:created>
  <dcterms:modified xsi:type="dcterms:W3CDTF">2025-01-30T04:54:42Z</dcterms:modified>
</cp:coreProperties>
</file>