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6" r:id="rId10"/>
    <p:sldId id="268" r:id="rId11"/>
    <p:sldId id="269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57290" y="1785926"/>
            <a:ext cx="621510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Технология интеллектуально-творческого развития</a:t>
            </a:r>
          </a:p>
          <a:p>
            <a:pPr algn="ctr"/>
            <a:r>
              <a:rPr lang="ru-RU" sz="2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«</a:t>
            </a:r>
            <a:r>
              <a:rPr lang="ru-RU" sz="28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Бусоград</a:t>
            </a:r>
            <a:r>
              <a:rPr lang="ru-RU" sz="2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»</a:t>
            </a:r>
            <a:endParaRPr lang="ru-RU" sz="28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85918" y="5929330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 Краснотурьинск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14480" y="285728"/>
            <a:ext cx="60722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21»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57422" y="471488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</a:t>
            </a:r>
          </a:p>
          <a:p>
            <a:pPr algn="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Сорокина Е.В.</a:t>
            </a:r>
          </a:p>
          <a:p>
            <a:pPr algn="r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Папст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О.В.</a:t>
            </a:r>
          </a:p>
        </p:txBody>
      </p:sp>
    </p:spTree>
    <p:extLst>
      <p:ext uri="{BB962C8B-B14F-4D97-AF65-F5344CB8AC3E}">
        <p14:creationId xmlns="" xmlns:p14="http://schemas.microsoft.com/office/powerpoint/2010/main" val="281484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9672" y="427311"/>
            <a:ext cx="62646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Заголовок слайда</a:t>
            </a:r>
            <a:endParaRPr lang="ru-RU" sz="4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" name="Прямоугольник с двумя скругленными соседними углами 4"/>
          <p:cNvSpPr/>
          <p:nvPr/>
        </p:nvSpPr>
        <p:spPr>
          <a:xfrm>
            <a:off x="500034" y="500042"/>
            <a:ext cx="8143932" cy="5786478"/>
          </a:xfrm>
          <a:prstGeom prst="round2SameRect">
            <a:avLst>
              <a:gd name="adj1" fmla="val 7134"/>
              <a:gd name="adj2" fmla="val 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dirty="0" smtClean="0">
              <a:solidFill>
                <a:srgbClr val="00B0F0"/>
              </a:solidFill>
            </a:endParaRPr>
          </a:p>
          <a:p>
            <a:pPr algn="ctr"/>
            <a:endParaRPr lang="ru-RU" sz="2400" dirty="0" smtClean="0">
              <a:solidFill>
                <a:srgbClr val="00B0F0"/>
              </a:solidFill>
            </a:endParaRPr>
          </a:p>
          <a:p>
            <a:pPr algn="ctr"/>
            <a:endParaRPr lang="ru-RU" sz="2400" dirty="0" smtClean="0">
              <a:solidFill>
                <a:srgbClr val="00B0F0"/>
              </a:solidFill>
            </a:endParaRPr>
          </a:p>
          <a:p>
            <a:pPr algn="ctr"/>
            <a:r>
              <a:rPr lang="ru-RU" sz="2400" dirty="0" smtClean="0">
                <a:solidFill>
                  <a:srgbClr val="00B0F0"/>
                </a:solidFill>
              </a:rPr>
              <a:t> </a:t>
            </a: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214422"/>
            <a:ext cx="3643338" cy="1993524"/>
          </a:xfrm>
          <a:prstGeom prst="rect">
            <a:avLst/>
          </a:prstGeom>
          <a:noFill/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857232"/>
            <a:ext cx="3306763" cy="2438400"/>
          </a:xfrm>
          <a:prstGeom prst="rect">
            <a:avLst/>
          </a:prstGeom>
          <a:noFill/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3571876"/>
            <a:ext cx="3368675" cy="2255837"/>
          </a:xfrm>
          <a:prstGeom prst="rect">
            <a:avLst/>
          </a:prstGeom>
          <a:noFill/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72066" y="3500438"/>
            <a:ext cx="2538413" cy="2500313"/>
          </a:xfrm>
          <a:prstGeom prst="rect">
            <a:avLst/>
          </a:prstGeom>
          <a:noFill/>
        </p:spPr>
      </p:pic>
      <p:sp>
        <p:nvSpPr>
          <p:cNvPr id="31" name="Rectangle 39"/>
          <p:cNvSpPr>
            <a:spLocks noChangeArrowheads="1"/>
          </p:cNvSpPr>
          <p:nvPr/>
        </p:nvSpPr>
        <p:spPr bwMode="auto">
          <a:xfrm>
            <a:off x="1571604" y="714356"/>
            <a:ext cx="214314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rebuchet MS" pitchFamily="34" charset="0"/>
                <a:cs typeface="Trebuchet MS" pitchFamily="34" charset="0"/>
              </a:rPr>
              <a:t>ЦВЕТОЧКИ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0772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9672" y="427311"/>
            <a:ext cx="62646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Заголовок слайда</a:t>
            </a:r>
            <a:endParaRPr lang="ru-RU" sz="4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" name="Прямоугольник с двумя скругленными соседними углами 4"/>
          <p:cNvSpPr/>
          <p:nvPr/>
        </p:nvSpPr>
        <p:spPr>
          <a:xfrm>
            <a:off x="357158" y="357166"/>
            <a:ext cx="8358246" cy="6072230"/>
          </a:xfrm>
          <a:prstGeom prst="round2SameRect">
            <a:avLst>
              <a:gd name="adj1" fmla="val 7134"/>
              <a:gd name="adj2" fmla="val 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800" smtClean="0">
              <a:solidFill>
                <a:srgbClr val="00B0F0"/>
              </a:solidFill>
            </a:endParaRPr>
          </a:p>
          <a:p>
            <a:endParaRPr lang="ru-RU" sz="2800" smtClean="0">
              <a:solidFill>
                <a:srgbClr val="00B0F0"/>
              </a:solidFill>
            </a:endParaRPr>
          </a:p>
          <a:p>
            <a:endParaRPr lang="ru-RU" sz="200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80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71538" y="571480"/>
            <a:ext cx="29289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ОСЕННИЙ ЛИСТОК</a:t>
            </a:r>
            <a:endParaRPr lang="ru-RU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24590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85860"/>
            <a:ext cx="2563813" cy="2328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91" name="Picture 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1357298"/>
            <a:ext cx="2628900" cy="226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92" name="Picture 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1500174"/>
            <a:ext cx="2728913" cy="195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93" name="Picture 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71604" y="3929066"/>
            <a:ext cx="2847976" cy="230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94" name="Picture 1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6314" y="3857628"/>
            <a:ext cx="2714644" cy="2355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60772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24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9672" y="427311"/>
            <a:ext cx="62646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Заголовок слайда</a:t>
            </a:r>
            <a:endParaRPr lang="ru-RU" sz="4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" name="Прямоугольник с двумя скругленными соседними углами 4"/>
          <p:cNvSpPr/>
          <p:nvPr/>
        </p:nvSpPr>
        <p:spPr>
          <a:xfrm>
            <a:off x="428596" y="357166"/>
            <a:ext cx="8286808" cy="6072230"/>
          </a:xfrm>
          <a:prstGeom prst="round2SameRect">
            <a:avLst>
              <a:gd name="adj1" fmla="val 7134"/>
              <a:gd name="adj2" fmla="val 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800" dirty="0" smtClean="0">
              <a:solidFill>
                <a:srgbClr val="00B0F0"/>
              </a:solidFill>
            </a:endParaRPr>
          </a:p>
          <a:p>
            <a:endParaRPr lang="ru-RU" sz="2800" dirty="0" smtClean="0">
              <a:solidFill>
                <a:srgbClr val="00B0F0"/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1714488"/>
            <a:ext cx="3419475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928802"/>
            <a:ext cx="438989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1071538" y="714356"/>
            <a:ext cx="29289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ОСЕННИЙ ЛИСТОК</a:t>
            </a:r>
            <a:endParaRPr lang="ru-RU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0772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3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соседними углами 4"/>
          <p:cNvSpPr/>
          <p:nvPr/>
        </p:nvSpPr>
        <p:spPr>
          <a:xfrm>
            <a:off x="1071538" y="785794"/>
            <a:ext cx="6929486" cy="4929222"/>
          </a:xfrm>
          <a:prstGeom prst="round2SameRect">
            <a:avLst>
              <a:gd name="adj1" fmla="val 7134"/>
              <a:gd name="adj2" fmla="val 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785926"/>
            <a:ext cx="2414129" cy="342420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571604" y="1142984"/>
            <a:ext cx="17799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МАЙЯ  РОДИНА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5400000">
            <a:off x="4519079" y="1838847"/>
            <a:ext cx="2682868" cy="3577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4143372" y="1714488"/>
            <a:ext cx="3429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Методическое пособие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077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скругленными соседними углами 5"/>
          <p:cNvSpPr/>
          <p:nvPr/>
        </p:nvSpPr>
        <p:spPr>
          <a:xfrm>
            <a:off x="714348" y="428604"/>
            <a:ext cx="7786742" cy="5929354"/>
          </a:xfrm>
          <a:prstGeom prst="round2SameRect">
            <a:avLst>
              <a:gd name="adj1" fmla="val 7134"/>
              <a:gd name="adj2" fmla="val 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193" name="Picture 1" descr="C:\Users\heili\Downloads\Бусинка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642918"/>
            <a:ext cx="2251874" cy="2643206"/>
          </a:xfrm>
          <a:prstGeom prst="rect">
            <a:avLst/>
          </a:prstGeom>
          <a:noFill/>
        </p:spPr>
      </p:pic>
      <p:pic>
        <p:nvPicPr>
          <p:cNvPr id="8194" name="Picture 2" descr="C:\Users\heili\Downloads\Бусы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642918"/>
            <a:ext cx="2776193" cy="2573348"/>
          </a:xfrm>
          <a:prstGeom prst="rect">
            <a:avLst/>
          </a:prstGeom>
          <a:noFill/>
        </p:spPr>
      </p:pic>
      <p:pic>
        <p:nvPicPr>
          <p:cNvPr id="8195" name="Picture 3" descr="C:\Users\heili\Downloads\Бусы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2389180"/>
            <a:ext cx="2143140" cy="38100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6077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9672" y="427311"/>
            <a:ext cx="62646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Заголовок слайда</a:t>
            </a:r>
            <a:endParaRPr lang="ru-RU" sz="4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" name="Прямоугольник с двумя скругленными соседними углами 4"/>
          <p:cNvSpPr/>
          <p:nvPr/>
        </p:nvSpPr>
        <p:spPr>
          <a:xfrm>
            <a:off x="714348" y="500042"/>
            <a:ext cx="7929618" cy="5857916"/>
          </a:xfrm>
          <a:prstGeom prst="round2SameRect">
            <a:avLst>
              <a:gd name="adj1" fmla="val 7134"/>
              <a:gd name="adj2" fmla="val 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857232"/>
            <a:ext cx="3690964" cy="2768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857232"/>
            <a:ext cx="3714776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3786190"/>
            <a:ext cx="3286148" cy="2464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6077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9672" y="427311"/>
            <a:ext cx="62646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Заголовок слайда</a:t>
            </a:r>
            <a:endParaRPr lang="ru-RU" sz="4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" name="Прямоугольник с двумя скругленными соседними углами 4"/>
          <p:cNvSpPr/>
          <p:nvPr/>
        </p:nvSpPr>
        <p:spPr>
          <a:xfrm>
            <a:off x="642910" y="428604"/>
            <a:ext cx="7858180" cy="5929354"/>
          </a:xfrm>
          <a:prstGeom prst="round2SameRect">
            <a:avLst>
              <a:gd name="adj1" fmla="val 7134"/>
              <a:gd name="adj2" fmla="val 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dirty="0" smtClean="0">
              <a:solidFill>
                <a:srgbClr val="00B0F0"/>
              </a:solidFill>
            </a:endParaRPr>
          </a:p>
          <a:p>
            <a:endParaRPr lang="ru-RU" sz="2800" dirty="0" smtClean="0">
              <a:solidFill>
                <a:srgbClr val="00B0F0"/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892951"/>
            <a:ext cx="3286148" cy="2464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 descr="C:\Users\heili\Downloads\photo_2026-02-09_22-56-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500306"/>
            <a:ext cx="1932040" cy="3073411"/>
          </a:xfrm>
          <a:prstGeom prst="rect">
            <a:avLst/>
          </a:prstGeom>
          <a:noFill/>
        </p:spPr>
      </p:pic>
      <p:pic>
        <p:nvPicPr>
          <p:cNvPr id="7172" name="Picture 4" descr="C:\Users\heili\Downloads\photo_2026-02-09_21-58-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64280" y="2714620"/>
            <a:ext cx="2093934" cy="27570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6077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9672" y="427311"/>
            <a:ext cx="62646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Заголовок слайда</a:t>
            </a:r>
            <a:endParaRPr lang="ru-RU" sz="4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" name="Прямоугольник с двумя скругленными соседними углами 4"/>
          <p:cNvSpPr/>
          <p:nvPr/>
        </p:nvSpPr>
        <p:spPr>
          <a:xfrm>
            <a:off x="428596" y="500042"/>
            <a:ext cx="8286808" cy="5786478"/>
          </a:xfrm>
          <a:prstGeom prst="round2SameRect">
            <a:avLst>
              <a:gd name="adj1" fmla="val 7134"/>
              <a:gd name="adj2" fmla="val 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dirty="0" smtClean="0">
              <a:solidFill>
                <a:srgbClr val="00B0F0"/>
              </a:solidFill>
            </a:endParaRPr>
          </a:p>
          <a:p>
            <a:endParaRPr lang="ru-RU" sz="2800" dirty="0" smtClean="0">
              <a:solidFill>
                <a:srgbClr val="00B0F0"/>
              </a:solidFill>
            </a:endParaRPr>
          </a:p>
          <a:p>
            <a:endParaRPr lang="ru-RU" sz="2800" dirty="0" smtClean="0">
              <a:solidFill>
                <a:srgbClr val="00B0F0"/>
              </a:solidFill>
            </a:endParaRPr>
          </a:p>
          <a:p>
            <a:endParaRPr lang="ru-RU" sz="2800" dirty="0" smtClean="0">
              <a:solidFill>
                <a:srgbClr val="00B0F0"/>
              </a:solidFill>
            </a:endParaRPr>
          </a:p>
          <a:p>
            <a:endParaRPr lang="ru-RU" sz="2800" dirty="0" smtClean="0">
              <a:solidFill>
                <a:srgbClr val="00B0F0"/>
              </a:solidFill>
            </a:endParaRPr>
          </a:p>
          <a:p>
            <a:endParaRPr lang="ru-RU" sz="2800" dirty="0" smtClean="0">
              <a:solidFill>
                <a:srgbClr val="00B0F0"/>
              </a:solidFill>
            </a:endParaRPr>
          </a:p>
          <a:p>
            <a:endParaRPr lang="ru-RU" sz="2800" dirty="0" smtClean="0">
              <a:solidFill>
                <a:srgbClr val="00B0F0"/>
              </a:solidFill>
            </a:endParaRPr>
          </a:p>
          <a:p>
            <a:endParaRPr lang="ru-RU" sz="2800" dirty="0" smtClean="0">
              <a:solidFill>
                <a:srgbClr val="00B0F0"/>
              </a:solidFill>
            </a:endParaRPr>
          </a:p>
          <a:p>
            <a:endParaRPr lang="ru-RU" sz="2800" dirty="0" smtClean="0">
              <a:solidFill>
                <a:srgbClr val="00B0F0"/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9331" y="1714488"/>
            <a:ext cx="2411033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 descr="C:\Users\heili\Downloads\photo_2026-02-09_21-56-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1641652"/>
            <a:ext cx="2357454" cy="3435146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2143116"/>
            <a:ext cx="3095647" cy="2321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6077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9672" y="427311"/>
            <a:ext cx="62646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Заголовок слайда</a:t>
            </a:r>
            <a:endParaRPr lang="ru-RU" sz="4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" name="Прямоугольник с двумя скругленными соседними углами 4"/>
          <p:cNvSpPr/>
          <p:nvPr/>
        </p:nvSpPr>
        <p:spPr>
          <a:xfrm>
            <a:off x="571472" y="500042"/>
            <a:ext cx="8001056" cy="6000792"/>
          </a:xfrm>
          <a:prstGeom prst="round2SameRect">
            <a:avLst>
              <a:gd name="adj1" fmla="val 7134"/>
              <a:gd name="adj2" fmla="val 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dirty="0" smtClean="0">
              <a:solidFill>
                <a:srgbClr val="00B0F0"/>
              </a:solidFill>
            </a:endParaRPr>
          </a:p>
          <a:p>
            <a:endParaRPr lang="en-US" sz="2800" dirty="0" smtClean="0">
              <a:solidFill>
                <a:srgbClr val="00B0F0"/>
              </a:solidFill>
            </a:endParaRPr>
          </a:p>
          <a:p>
            <a:endParaRPr lang="en-US" sz="2800" dirty="0" smtClean="0">
              <a:solidFill>
                <a:srgbClr val="00B0F0"/>
              </a:solidFill>
            </a:endParaRPr>
          </a:p>
          <a:p>
            <a:endParaRPr lang="en-US" sz="2800" dirty="0" smtClean="0">
              <a:solidFill>
                <a:srgbClr val="00B0F0"/>
              </a:solidFill>
            </a:endParaRPr>
          </a:p>
          <a:p>
            <a:endParaRPr lang="en-US" sz="2800" dirty="0" smtClean="0">
              <a:solidFill>
                <a:srgbClr val="00B0F0"/>
              </a:solidFill>
            </a:endParaRPr>
          </a:p>
          <a:p>
            <a:endParaRPr lang="en-US" sz="2800" dirty="0" smtClean="0">
              <a:solidFill>
                <a:srgbClr val="00B0F0"/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                              </a:t>
            </a: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                 </a:t>
            </a: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785794"/>
            <a:ext cx="323852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 descr="C:\Users\heili\Downloads\photo_2026-01-22_13-02-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714356"/>
            <a:ext cx="2592497" cy="2789635"/>
          </a:xfrm>
          <a:prstGeom prst="rect">
            <a:avLst/>
          </a:prstGeom>
          <a:noFill/>
        </p:spPr>
      </p:pic>
      <p:pic>
        <p:nvPicPr>
          <p:cNvPr id="2053" name="Picture 5" descr="C:\Users\heili\Downloads\photo_2026-02-11_14-01-2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3714752"/>
            <a:ext cx="3571900" cy="2589897"/>
          </a:xfrm>
          <a:prstGeom prst="rect">
            <a:avLst/>
          </a:prstGeom>
          <a:noFill/>
        </p:spPr>
      </p:pic>
      <p:pic>
        <p:nvPicPr>
          <p:cNvPr id="2054" name="Picture 6" descr="C:\Users\heili\Downloads\photo_2026-02-11_13-54-1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24" y="3714752"/>
            <a:ext cx="3296823" cy="26286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6077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9672" y="427311"/>
            <a:ext cx="62646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Заголовок слайда</a:t>
            </a:r>
            <a:endParaRPr lang="ru-RU" sz="4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" name="Прямоугольник с двумя скругленными соседними углами 4"/>
          <p:cNvSpPr/>
          <p:nvPr/>
        </p:nvSpPr>
        <p:spPr>
          <a:xfrm>
            <a:off x="500034" y="357166"/>
            <a:ext cx="8286808" cy="6072230"/>
          </a:xfrm>
          <a:prstGeom prst="round2SameRect">
            <a:avLst>
              <a:gd name="adj1" fmla="val 7134"/>
              <a:gd name="adj2" fmla="val 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800" dirty="0" smtClean="0">
              <a:solidFill>
                <a:srgbClr val="00B0F0"/>
              </a:solidFill>
            </a:endParaRPr>
          </a:p>
          <a:p>
            <a:endParaRPr lang="ru-RU" sz="2800" dirty="0" smtClean="0">
              <a:solidFill>
                <a:srgbClr val="00B0F0"/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000108"/>
            <a:ext cx="3810025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000108"/>
            <a:ext cx="3810028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3643314"/>
            <a:ext cx="3810028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3643314"/>
            <a:ext cx="3809998" cy="2143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6077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9672" y="427311"/>
            <a:ext cx="62646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Заголовок слайда</a:t>
            </a:r>
            <a:endParaRPr lang="ru-RU" sz="4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" name="Прямоугольник с двумя скругленными соседними углами 4"/>
          <p:cNvSpPr/>
          <p:nvPr/>
        </p:nvSpPr>
        <p:spPr>
          <a:xfrm>
            <a:off x="571472" y="357166"/>
            <a:ext cx="8072494" cy="6286544"/>
          </a:xfrm>
          <a:prstGeom prst="round2SameRect">
            <a:avLst>
              <a:gd name="adj1" fmla="val 7134"/>
              <a:gd name="adj2" fmla="val 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dirty="0" smtClean="0">
              <a:solidFill>
                <a:srgbClr val="00B0F0"/>
              </a:solidFill>
            </a:endParaRPr>
          </a:p>
          <a:p>
            <a:endParaRPr lang="ru-RU" sz="2800" dirty="0" smtClean="0">
              <a:solidFill>
                <a:srgbClr val="00B0F0"/>
              </a:solidFill>
            </a:endParaRPr>
          </a:p>
          <a:p>
            <a:endParaRPr lang="ru-RU" sz="2800" dirty="0" smtClean="0">
              <a:solidFill>
                <a:srgbClr val="00B0F0"/>
              </a:solidFill>
            </a:endParaRPr>
          </a:p>
          <a:p>
            <a:endParaRPr lang="ru-RU" sz="2800" dirty="0" smtClean="0">
              <a:solidFill>
                <a:srgbClr val="00B0F0"/>
              </a:solidFill>
            </a:endParaRPr>
          </a:p>
          <a:p>
            <a:endParaRPr lang="ru-RU" sz="2800" dirty="0" smtClean="0">
              <a:solidFill>
                <a:srgbClr val="00B0F0"/>
              </a:solidFill>
            </a:endParaRPr>
          </a:p>
          <a:p>
            <a:endParaRPr lang="ru-RU" sz="2800" dirty="0" smtClean="0">
              <a:solidFill>
                <a:srgbClr val="00B0F0"/>
              </a:solidFill>
            </a:endParaRPr>
          </a:p>
          <a:p>
            <a:endParaRPr lang="ru-RU" sz="2800" dirty="0" smtClean="0">
              <a:solidFill>
                <a:srgbClr val="00B0F0"/>
              </a:solidFill>
            </a:endParaRPr>
          </a:p>
          <a:p>
            <a:endParaRPr lang="ru-RU" sz="2800" dirty="0" smtClean="0">
              <a:solidFill>
                <a:srgbClr val="00B0F0"/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800" dirty="0" smtClean="0">
              <a:solidFill>
                <a:srgbClr val="00B0F0"/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083" name="Picture 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3643314"/>
            <a:ext cx="3421063" cy="2301875"/>
          </a:xfrm>
          <a:prstGeom prst="rect">
            <a:avLst/>
          </a:prstGeom>
          <a:noFill/>
        </p:spPr>
      </p:pic>
      <p:pic>
        <p:nvPicPr>
          <p:cNvPr id="2084" name="Picture 3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3571876"/>
            <a:ext cx="3300413" cy="2271713"/>
          </a:xfrm>
          <a:prstGeom prst="rect">
            <a:avLst/>
          </a:prstGeom>
          <a:noFill/>
        </p:spPr>
      </p:pic>
      <p:pic>
        <p:nvPicPr>
          <p:cNvPr id="2085" name="Picture 3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1142984"/>
            <a:ext cx="3795713" cy="1730375"/>
          </a:xfrm>
          <a:prstGeom prst="rect">
            <a:avLst/>
          </a:prstGeom>
          <a:noFill/>
        </p:spPr>
      </p:pic>
      <p:pic>
        <p:nvPicPr>
          <p:cNvPr id="2086" name="Picture 3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28" y="714356"/>
            <a:ext cx="3101975" cy="2408237"/>
          </a:xfrm>
          <a:prstGeom prst="rect">
            <a:avLst/>
          </a:prstGeom>
          <a:noFill/>
        </p:spPr>
      </p:pic>
      <p:sp>
        <p:nvSpPr>
          <p:cNvPr id="2087" name="Rectangle 39"/>
          <p:cNvSpPr>
            <a:spLocks noChangeArrowheads="1"/>
          </p:cNvSpPr>
          <p:nvPr/>
        </p:nvSpPr>
        <p:spPr bwMode="auto">
          <a:xfrm>
            <a:off x="1643042" y="571480"/>
            <a:ext cx="214314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rebuchet MS" pitchFamily="34" charset="0"/>
                <a:cs typeface="Trebuchet MS" pitchFamily="34" charset="0"/>
              </a:rPr>
              <a:t>ЦВЕТОЧКИ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0772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54</Words>
  <Application>Microsoft Office PowerPoint</Application>
  <PresentationFormat>Экран (4:3)</PresentationFormat>
  <Paragraphs>233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O P</cp:lastModifiedBy>
  <cp:revision>20</cp:revision>
  <dcterms:created xsi:type="dcterms:W3CDTF">2012-08-01T11:30:26Z</dcterms:created>
  <dcterms:modified xsi:type="dcterms:W3CDTF">2026-02-11T10:23:11Z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138362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