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290" y="1785926"/>
            <a:ext cx="62151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Технология интеллектуально-творческого развития</a:t>
            </a:r>
          </a:p>
          <a:p>
            <a:pPr algn="ctr"/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2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Бусоград</a:t>
            </a: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918" y="592933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Краснотурьинск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285728"/>
            <a:ext cx="6072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21»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57422" y="47148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Сорокина Е.В.</a:t>
            </a:r>
          </a:p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Папст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</p:txBody>
      </p:sp>
    </p:spTree>
    <p:extLst>
      <p:ext uri="{BB962C8B-B14F-4D97-AF65-F5344CB8AC3E}">
        <p14:creationId xmlns="" xmlns:p14="http://schemas.microsoft.com/office/powerpoint/2010/main" val="28148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42731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Заголовок слайда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500034" y="500042"/>
            <a:ext cx="8143932" cy="5786478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 smtClean="0">
              <a:solidFill>
                <a:srgbClr val="00B0F0"/>
              </a:solidFill>
            </a:endParaRPr>
          </a:p>
          <a:p>
            <a:pPr algn="ctr"/>
            <a:endParaRPr lang="ru-RU" sz="2400" dirty="0" smtClean="0">
              <a:solidFill>
                <a:srgbClr val="00B0F0"/>
              </a:solidFill>
            </a:endParaRPr>
          </a:p>
          <a:p>
            <a:pPr algn="ctr"/>
            <a:endParaRPr lang="ru-RU" sz="2400" dirty="0" smtClean="0">
              <a:solidFill>
                <a:srgbClr val="00B0F0"/>
              </a:solidFill>
            </a:endParaRPr>
          </a:p>
          <a:p>
            <a:pPr algn="ctr"/>
            <a:r>
              <a:rPr lang="ru-RU" sz="2400" dirty="0" smtClean="0">
                <a:solidFill>
                  <a:srgbClr val="00B0F0"/>
                </a:solidFill>
              </a:rPr>
              <a:t> </a:t>
            </a: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14422"/>
            <a:ext cx="3643338" cy="1993524"/>
          </a:xfrm>
          <a:prstGeom prst="rect">
            <a:avLst/>
          </a:prstGeom>
          <a:noFill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857232"/>
            <a:ext cx="3306763" cy="2438400"/>
          </a:xfrm>
          <a:prstGeom prst="rect">
            <a:avLst/>
          </a:prstGeom>
          <a:noFill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571876"/>
            <a:ext cx="3368675" cy="2255837"/>
          </a:xfrm>
          <a:prstGeom prst="rect">
            <a:avLst/>
          </a:prstGeom>
          <a:noFill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500438"/>
            <a:ext cx="2538413" cy="2500313"/>
          </a:xfrm>
          <a:prstGeom prst="rect">
            <a:avLst/>
          </a:prstGeom>
          <a:noFill/>
        </p:spPr>
      </p:pic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1571604" y="714356"/>
            <a:ext cx="21431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rebuchet MS" pitchFamily="34" charset="0"/>
                <a:cs typeface="Trebuchet MS" pitchFamily="34" charset="0"/>
              </a:rPr>
              <a:t>ЦВЕТОЧКИ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42731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Заголовок слайда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357158" y="357166"/>
            <a:ext cx="8358246" cy="6072230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smtClean="0">
              <a:solidFill>
                <a:srgbClr val="00B0F0"/>
              </a:solidFill>
            </a:endParaRPr>
          </a:p>
          <a:p>
            <a:endParaRPr lang="ru-RU" sz="2800" smtClean="0">
              <a:solidFill>
                <a:srgbClr val="00B0F0"/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1538" y="571480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ОСЕННИЙ ЛИСТОК</a:t>
            </a: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2563813" cy="232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357298"/>
            <a:ext cx="26289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500174"/>
            <a:ext cx="272891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3929066"/>
            <a:ext cx="2847976" cy="230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94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857628"/>
            <a:ext cx="2714644" cy="235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42731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Заголовок слайда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428596" y="357166"/>
            <a:ext cx="8286808" cy="6072230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714488"/>
            <a:ext cx="341947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928802"/>
            <a:ext cx="438989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071538" y="714356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ОСЕННИЙ ЛИСТОК</a:t>
            </a: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1071538" y="785794"/>
            <a:ext cx="6929486" cy="4929222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85926"/>
            <a:ext cx="2414129" cy="34242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71604" y="1142984"/>
            <a:ext cx="177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МАЙЯ  РОДИНА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4519079" y="1838847"/>
            <a:ext cx="2682868" cy="35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143372" y="1714488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Методическое пособие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714348" y="428604"/>
            <a:ext cx="7786742" cy="5929354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193" name="Picture 1" descr="C:\Users\heili\Downloads\Бусинка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642918"/>
            <a:ext cx="2251874" cy="2643206"/>
          </a:xfrm>
          <a:prstGeom prst="rect">
            <a:avLst/>
          </a:prstGeom>
          <a:noFill/>
        </p:spPr>
      </p:pic>
      <p:pic>
        <p:nvPicPr>
          <p:cNvPr id="8194" name="Picture 2" descr="C:\Users\heili\Downloads\Бусы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642918"/>
            <a:ext cx="2776193" cy="2573348"/>
          </a:xfrm>
          <a:prstGeom prst="rect">
            <a:avLst/>
          </a:prstGeom>
          <a:noFill/>
        </p:spPr>
      </p:pic>
      <p:pic>
        <p:nvPicPr>
          <p:cNvPr id="8195" name="Picture 3" descr="C:\Users\heili\Downloads\Бусы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389180"/>
            <a:ext cx="2143140" cy="3810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42731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Заголовок слайда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714348" y="500042"/>
            <a:ext cx="7929618" cy="5857916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3690964" cy="276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786190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42731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Заголовок слайда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642910" y="428604"/>
            <a:ext cx="7858180" cy="5929354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892951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C:\Users\heili\Downloads\photo_2026-02-09_22-56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500306"/>
            <a:ext cx="1932040" cy="3073411"/>
          </a:xfrm>
          <a:prstGeom prst="rect">
            <a:avLst/>
          </a:prstGeom>
          <a:noFill/>
        </p:spPr>
      </p:pic>
      <p:pic>
        <p:nvPicPr>
          <p:cNvPr id="7172" name="Picture 4" descr="C:\Users\heili\Downloads\photo_2026-02-09_21-58-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280" y="2714620"/>
            <a:ext cx="2093934" cy="2757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42731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Заголовок слайда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428596" y="500042"/>
            <a:ext cx="8286808" cy="5786478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331" y="1714488"/>
            <a:ext cx="241103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heili\Downloads\photo_2026-02-09_21-56-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641652"/>
            <a:ext cx="2357454" cy="343514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143116"/>
            <a:ext cx="3095647" cy="232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42731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Заголовок слайда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571472" y="500042"/>
            <a:ext cx="8001056" cy="6000792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 smtClean="0">
              <a:solidFill>
                <a:srgbClr val="00B0F0"/>
              </a:solidFill>
            </a:endParaRPr>
          </a:p>
          <a:p>
            <a:endParaRPr lang="en-US" sz="2800" dirty="0" smtClean="0">
              <a:solidFill>
                <a:srgbClr val="00B0F0"/>
              </a:solidFill>
            </a:endParaRPr>
          </a:p>
          <a:p>
            <a:endParaRPr lang="en-US" sz="2800" dirty="0" smtClean="0">
              <a:solidFill>
                <a:srgbClr val="00B0F0"/>
              </a:solidFill>
            </a:endParaRPr>
          </a:p>
          <a:p>
            <a:endParaRPr lang="en-US" sz="2800" dirty="0" smtClean="0">
              <a:solidFill>
                <a:srgbClr val="00B0F0"/>
              </a:solidFill>
            </a:endParaRPr>
          </a:p>
          <a:p>
            <a:endParaRPr lang="en-US" sz="2800" dirty="0" smtClean="0">
              <a:solidFill>
                <a:srgbClr val="00B0F0"/>
              </a:solidFill>
            </a:endParaRPr>
          </a:p>
          <a:p>
            <a:endParaRPr lang="en-US" sz="2800" dirty="0" smtClean="0">
              <a:solidFill>
                <a:srgbClr val="00B0F0"/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</a:t>
            </a: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</a:t>
            </a: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85794"/>
            <a:ext cx="323852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heili\Downloads\photo_2026-01-22_13-02-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714356"/>
            <a:ext cx="2592497" cy="2789635"/>
          </a:xfrm>
          <a:prstGeom prst="rect">
            <a:avLst/>
          </a:prstGeom>
          <a:noFill/>
        </p:spPr>
      </p:pic>
      <p:pic>
        <p:nvPicPr>
          <p:cNvPr id="2053" name="Picture 5" descr="C:\Users\heili\Downloads\photo_2026-02-11_14-01-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14752"/>
            <a:ext cx="3571900" cy="2589897"/>
          </a:xfrm>
          <a:prstGeom prst="rect">
            <a:avLst/>
          </a:prstGeom>
          <a:noFill/>
        </p:spPr>
      </p:pic>
      <p:pic>
        <p:nvPicPr>
          <p:cNvPr id="2054" name="Picture 6" descr="C:\Users\heili\Downloads\photo_2026-02-11_13-54-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714752"/>
            <a:ext cx="3296823" cy="2628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42731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Заголовок слайда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500034" y="357166"/>
            <a:ext cx="8286808" cy="6072230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381002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381002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643314"/>
            <a:ext cx="381002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643314"/>
            <a:ext cx="3809998" cy="214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42731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Заголовок слайда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571472" y="357166"/>
            <a:ext cx="8072494" cy="6286544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643314"/>
            <a:ext cx="3421063" cy="2301875"/>
          </a:xfrm>
          <a:prstGeom prst="rect">
            <a:avLst/>
          </a:prstGeom>
          <a:noFill/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571876"/>
            <a:ext cx="3300413" cy="2271713"/>
          </a:xfrm>
          <a:prstGeom prst="rect">
            <a:avLst/>
          </a:prstGeom>
          <a:noFill/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142984"/>
            <a:ext cx="3795713" cy="1730375"/>
          </a:xfrm>
          <a:prstGeom prst="rect">
            <a:avLst/>
          </a:prstGeom>
          <a:noFill/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714356"/>
            <a:ext cx="3101975" cy="2408237"/>
          </a:xfrm>
          <a:prstGeom prst="rect">
            <a:avLst/>
          </a:prstGeom>
          <a:noFill/>
        </p:spPr>
      </p:pic>
      <p:sp>
        <p:nvSpPr>
          <p:cNvPr id="2087" name="Rectangle 39"/>
          <p:cNvSpPr>
            <a:spLocks noChangeArrowheads="1"/>
          </p:cNvSpPr>
          <p:nvPr/>
        </p:nvSpPr>
        <p:spPr bwMode="auto">
          <a:xfrm>
            <a:off x="1643042" y="571480"/>
            <a:ext cx="21431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rebuchet MS" pitchFamily="34" charset="0"/>
                <a:cs typeface="Trebuchet MS" pitchFamily="34" charset="0"/>
              </a:rPr>
              <a:t>ЦВЕТОЧКИ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54</Words>
  <Application>Microsoft Office PowerPoint</Application>
  <PresentationFormat>Экран (4:3)</PresentationFormat>
  <Paragraphs>233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O P</cp:lastModifiedBy>
  <cp:revision>20</cp:revision>
  <dcterms:created xsi:type="dcterms:W3CDTF">2012-08-01T11:30:26Z</dcterms:created>
  <dcterms:modified xsi:type="dcterms:W3CDTF">2026-02-11T10:23:11Z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138362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