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56" r:id="rId2"/>
    <p:sldId id="279" r:id="rId3"/>
    <p:sldId id="275" r:id="rId4"/>
    <p:sldId id="278" r:id="rId5"/>
    <p:sldId id="268" r:id="rId6"/>
    <p:sldId id="277" r:id="rId7"/>
    <p:sldId id="280" r:id="rId8"/>
    <p:sldId id="281" r:id="rId9"/>
    <p:sldId id="283" r:id="rId10"/>
    <p:sldId id="285" r:id="rId11"/>
    <p:sldId id="287" r:id="rId12"/>
    <p:sldId id="286" r:id="rId13"/>
    <p:sldId id="282" r:id="rId14"/>
    <p:sldId id="288" r:id="rId15"/>
    <p:sldId id="276" r:id="rId16"/>
    <p:sldId id="267" r:id="rId17"/>
    <p:sldId id="272" r:id="rId18"/>
    <p:sldId id="271" r:id="rId19"/>
    <p:sldId id="270" r:id="rId20"/>
    <p:sldId id="274" r:id="rId21"/>
  </p:sldIdLst>
  <p:sldSz cx="9144000" cy="6858000" type="screen4x3"/>
  <p:notesSz cx="6858000" cy="9144000"/>
  <p:custDataLst>
    <p:tags r:id="rId2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FF"/>
    <a:srgbClr val="666699"/>
    <a:srgbClr val="04374A"/>
    <a:srgbClr val="E59074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620"/>
    <p:restoredTop sz="84604" autoAdjust="0"/>
  </p:normalViewPr>
  <p:slideViewPr>
    <p:cSldViewPr>
      <p:cViewPr varScale="1">
        <p:scale>
          <a:sx n="87" d="100"/>
          <a:sy n="87" d="100"/>
        </p:scale>
        <p:origin x="-1330" y="-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8" d="100"/>
          <a:sy n="68" d="100"/>
        </p:scale>
        <p:origin x="-3492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6663A1-BE93-4F19-BCAE-33E954C20B2B}" type="datetimeFigureOut">
              <a:rPr lang="ru-RU" smtClean="0"/>
              <a:pPr/>
              <a:t>10.01.2025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0DF26E-F902-4582-B614-0C9EE35F21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432833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0C0431-2448-4DC3-AF70-2785FBE2C445}" type="datetimeFigureOut">
              <a:rPr lang="ru-RU" smtClean="0"/>
              <a:pPr/>
              <a:t>10.01.2025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4341FE-AE5C-47F1-8FD8-47C4A673A8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6119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presentation-creation.ru/powerpoint-templates.html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dirty="0" smtClean="0"/>
              <a:t>Оригинальные шаблоны для презентаций: </a:t>
            </a:r>
            <a:r>
              <a:rPr lang="ru-RU" sz="1200" dirty="0" smtClean="0">
                <a:hlinkClick r:id="rId3"/>
              </a:rPr>
              <a:t>https://presentation-creation.ru/powerpoint-templates.html</a:t>
            </a:r>
            <a:r>
              <a:rPr lang="en-US" sz="1200" dirty="0" smtClean="0"/>
              <a:t> </a:t>
            </a:r>
            <a:endParaRPr lang="ru-RU" sz="1200" dirty="0" smtClean="0"/>
          </a:p>
          <a:p>
            <a:r>
              <a:rPr lang="ru-RU" sz="1200" smtClean="0"/>
              <a:t>Бесплатно и без регистрации.</a:t>
            </a:r>
          </a:p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216144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4437112"/>
            <a:ext cx="6301208" cy="1102022"/>
          </a:xfrm>
        </p:spPr>
        <p:txBody>
          <a:bodyPr/>
          <a:lstStyle>
            <a:lvl1pPr>
              <a:defRPr b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156427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2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2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2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2">
                    <a:lumMod val="50000"/>
                  </a:schemeClr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788046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2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2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2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2">
                    <a:lumMod val="50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836954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Дата 3"/>
          <p:cNvSpPr txBox="1">
            <a:spLocks/>
          </p:cNvSpPr>
          <p:nvPr userDrawn="1"/>
        </p:nvSpPr>
        <p:spPr>
          <a:xfrm>
            <a:off x="609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rgbClr val="3399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5E48A96-E1BB-4C8F-80B2-32A47A48A9D5}" type="datetimeFigureOut">
              <a:rPr lang="ru-RU" smtClean="0">
                <a:solidFill>
                  <a:schemeClr val="accent2">
                    <a:lumMod val="50000"/>
                  </a:schemeClr>
                </a:solidFill>
              </a:rPr>
              <a:pPr/>
              <a:t>10.01.2025</a:t>
            </a:fld>
            <a:endParaRPr lang="ru-RU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2" name="Номер слайда 5"/>
          <p:cNvSpPr txBox="1">
            <a:spLocks/>
          </p:cNvSpPr>
          <p:nvPr userDrawn="1"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rgbClr val="3399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44A1F6A-164B-43BA-A19E-4AE6BB502A21}" type="slidenum">
              <a:rPr lang="ru-RU" smtClean="0">
                <a:solidFill>
                  <a:schemeClr val="accent2">
                    <a:lumMod val="50000"/>
                  </a:schemeClr>
                </a:solidFill>
              </a:rPr>
              <a:pPr/>
              <a:t>‹#›</a:t>
            </a:fld>
            <a:endParaRPr lang="ru-RU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4" name="Заголовок 1"/>
          <p:cNvSpPr>
            <a:spLocks noGrp="1"/>
          </p:cNvSpPr>
          <p:nvPr>
            <p:ph type="title"/>
          </p:nvPr>
        </p:nvSpPr>
        <p:spPr>
          <a:xfrm>
            <a:off x="0" y="836712"/>
            <a:ext cx="8964488" cy="11852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15" name="Текст 2"/>
          <p:cNvSpPr>
            <a:spLocks noGrp="1"/>
          </p:cNvSpPr>
          <p:nvPr>
            <p:ph idx="1"/>
          </p:nvPr>
        </p:nvSpPr>
        <p:spPr>
          <a:xfrm>
            <a:off x="107504" y="2060848"/>
            <a:ext cx="8856984" cy="43204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2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2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2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2">
                    <a:lumMod val="50000"/>
                  </a:schemeClr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5430141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799" y="4406900"/>
            <a:ext cx="5722913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71799" y="2906713"/>
            <a:ext cx="5722913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66547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9512" y="2060848"/>
            <a:ext cx="4320480" cy="4093915"/>
          </a:xfrm>
        </p:spPr>
        <p:txBody>
          <a:bodyPr/>
          <a:lstStyle>
            <a:lvl1pPr>
              <a:defRPr sz="2800">
                <a:solidFill>
                  <a:schemeClr val="accent2">
                    <a:lumMod val="50000"/>
                  </a:schemeClr>
                </a:solidFill>
              </a:defRPr>
            </a:lvl1pPr>
            <a:lvl2pPr>
              <a:defRPr sz="2400">
                <a:solidFill>
                  <a:schemeClr val="accent2">
                    <a:lumMod val="50000"/>
                  </a:schemeClr>
                </a:solidFill>
              </a:defRPr>
            </a:lvl2pPr>
            <a:lvl3pPr>
              <a:defRPr sz="2000">
                <a:solidFill>
                  <a:schemeClr val="accent2">
                    <a:lumMod val="50000"/>
                  </a:schemeClr>
                </a:solidFill>
              </a:defRPr>
            </a:lvl3pPr>
            <a:lvl4pPr>
              <a:defRPr sz="1800">
                <a:solidFill>
                  <a:schemeClr val="accent2">
                    <a:lumMod val="50000"/>
                  </a:schemeClr>
                </a:solidFill>
              </a:defRPr>
            </a:lvl4pPr>
            <a:lvl5pPr>
              <a:defRPr sz="1800">
                <a:solidFill>
                  <a:schemeClr val="accent2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4008" y="2071389"/>
            <a:ext cx="4320480" cy="4093915"/>
          </a:xfrm>
        </p:spPr>
        <p:txBody>
          <a:bodyPr/>
          <a:lstStyle>
            <a:lvl1pPr>
              <a:defRPr sz="2800">
                <a:solidFill>
                  <a:schemeClr val="accent2">
                    <a:lumMod val="50000"/>
                  </a:schemeClr>
                </a:solidFill>
              </a:defRPr>
            </a:lvl1pPr>
            <a:lvl2pPr>
              <a:defRPr sz="2400">
                <a:solidFill>
                  <a:schemeClr val="accent2">
                    <a:lumMod val="50000"/>
                  </a:schemeClr>
                </a:solidFill>
              </a:defRPr>
            </a:lvl2pPr>
            <a:lvl3pPr>
              <a:defRPr sz="2000">
                <a:solidFill>
                  <a:schemeClr val="accent2">
                    <a:lumMod val="50000"/>
                  </a:schemeClr>
                </a:solidFill>
              </a:defRPr>
            </a:lvl3pPr>
            <a:lvl4pPr>
              <a:defRPr sz="1800">
                <a:solidFill>
                  <a:schemeClr val="accent2">
                    <a:lumMod val="50000"/>
                  </a:schemeClr>
                </a:solidFill>
              </a:defRPr>
            </a:lvl4pPr>
            <a:lvl5pPr>
              <a:defRPr sz="1800">
                <a:solidFill>
                  <a:schemeClr val="accent2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10.01.2025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913399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1916832"/>
            <a:ext cx="4176464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51520" y="2556594"/>
            <a:ext cx="4176464" cy="3951288"/>
          </a:xfrm>
        </p:spPr>
        <p:txBody>
          <a:bodyPr/>
          <a:lstStyle>
            <a:lvl1pPr>
              <a:defRPr sz="2400">
                <a:solidFill>
                  <a:schemeClr val="accent2">
                    <a:lumMod val="50000"/>
                  </a:schemeClr>
                </a:solidFill>
              </a:defRPr>
            </a:lvl1pPr>
            <a:lvl2pPr>
              <a:defRPr sz="2000">
                <a:solidFill>
                  <a:schemeClr val="accent2">
                    <a:lumMod val="50000"/>
                  </a:schemeClr>
                </a:solidFill>
              </a:defRPr>
            </a:lvl2pPr>
            <a:lvl3pPr>
              <a:defRPr sz="1800">
                <a:solidFill>
                  <a:schemeClr val="accent2">
                    <a:lumMod val="50000"/>
                  </a:schemeClr>
                </a:solidFill>
              </a:defRPr>
            </a:lvl3pPr>
            <a:lvl4pPr>
              <a:defRPr sz="1600">
                <a:solidFill>
                  <a:schemeClr val="accent2">
                    <a:lumMod val="50000"/>
                  </a:schemeClr>
                </a:solidFill>
              </a:defRPr>
            </a:lvl4pPr>
            <a:lvl5pPr>
              <a:defRPr sz="1600">
                <a:solidFill>
                  <a:schemeClr val="accent2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716016" y="1934294"/>
            <a:ext cx="4248472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6016" y="2574056"/>
            <a:ext cx="4248472" cy="3951288"/>
          </a:xfrm>
        </p:spPr>
        <p:txBody>
          <a:bodyPr/>
          <a:lstStyle>
            <a:lvl1pPr>
              <a:defRPr sz="2400">
                <a:solidFill>
                  <a:schemeClr val="accent2">
                    <a:lumMod val="50000"/>
                  </a:schemeClr>
                </a:solidFill>
              </a:defRPr>
            </a:lvl1pPr>
            <a:lvl2pPr>
              <a:defRPr sz="2000">
                <a:solidFill>
                  <a:schemeClr val="accent2">
                    <a:lumMod val="50000"/>
                  </a:schemeClr>
                </a:solidFill>
              </a:defRPr>
            </a:lvl2pPr>
            <a:lvl3pPr>
              <a:defRPr sz="1800">
                <a:solidFill>
                  <a:schemeClr val="accent2">
                    <a:lumMod val="50000"/>
                  </a:schemeClr>
                </a:solidFill>
              </a:defRPr>
            </a:lvl3pPr>
            <a:lvl4pPr>
              <a:defRPr sz="1600">
                <a:solidFill>
                  <a:schemeClr val="accent2">
                    <a:lumMod val="50000"/>
                  </a:schemeClr>
                </a:solidFill>
              </a:defRPr>
            </a:lvl4pPr>
            <a:lvl5pPr>
              <a:defRPr sz="1600">
                <a:solidFill>
                  <a:schemeClr val="accent2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1375310" y="6410896"/>
            <a:ext cx="1215489" cy="365125"/>
          </a:xfrm>
        </p:spPr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10.01.2025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154184" y="6356350"/>
            <a:ext cx="1649592" cy="365125"/>
          </a:xfrm>
        </p:spPr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471310" y="6356350"/>
            <a:ext cx="1215489" cy="365125"/>
          </a:xfrm>
        </p:spPr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599334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10.01.2025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724577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10.01.2025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159515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3622"/>
            <a:ext cx="3008313" cy="921478"/>
          </a:xfrm>
        </p:spPr>
        <p:txBody>
          <a:bodyPr anchor="b"/>
          <a:lstStyle>
            <a:lvl1pPr algn="l">
              <a:defRPr sz="2000" b="1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63888" y="1916832"/>
            <a:ext cx="5111750" cy="4353347"/>
          </a:xfrm>
        </p:spPr>
        <p:txBody>
          <a:bodyPr/>
          <a:lstStyle>
            <a:lvl1pPr>
              <a:defRPr sz="3200">
                <a:solidFill>
                  <a:schemeClr val="accent2">
                    <a:lumMod val="50000"/>
                  </a:schemeClr>
                </a:solidFill>
              </a:defRPr>
            </a:lvl1pPr>
            <a:lvl2pPr>
              <a:defRPr sz="2800">
                <a:solidFill>
                  <a:schemeClr val="accent2">
                    <a:lumMod val="50000"/>
                  </a:schemeClr>
                </a:solidFill>
              </a:defRPr>
            </a:lvl2pPr>
            <a:lvl3pPr>
              <a:defRPr sz="2400">
                <a:solidFill>
                  <a:schemeClr val="accent2">
                    <a:lumMod val="50000"/>
                  </a:schemeClr>
                </a:solidFill>
              </a:defRPr>
            </a:lvl3pPr>
            <a:lvl4pPr>
              <a:defRPr sz="2000">
                <a:solidFill>
                  <a:schemeClr val="accent2">
                    <a:lumMod val="50000"/>
                  </a:schemeClr>
                </a:solidFill>
              </a:defRPr>
            </a:lvl4pPr>
            <a:lvl5pPr>
              <a:defRPr sz="2000">
                <a:solidFill>
                  <a:schemeClr val="accent2">
                    <a:lumMod val="50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10.01.2025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54896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10.01.2025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586054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s://presentation-creation.ru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836712"/>
            <a:ext cx="8964488" cy="11852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7504" y="2060848"/>
            <a:ext cx="8856984" cy="43204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>
            <a:hlinkClick r:id="rId14"/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620688" y="45855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10272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accent2">
              <a:lumMod val="50000"/>
            </a:schemeClr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jpeg"/><Relationship Id="rId7" Type="http://schemas.openxmlformats.org/officeDocument/2006/relationships/image" Target="../media/image43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jpeg"/><Relationship Id="rId4" Type="http://schemas.openxmlformats.org/officeDocument/2006/relationships/image" Target="../media/image40.png"/><Relationship Id="rId9" Type="http://schemas.openxmlformats.org/officeDocument/2006/relationships/image" Target="../media/image4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7" Type="http://schemas.openxmlformats.org/officeDocument/2006/relationships/image" Target="../media/image51.jpe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jpeg"/><Relationship Id="rId4" Type="http://schemas.openxmlformats.org/officeDocument/2006/relationships/image" Target="../media/image4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jpeg"/><Relationship Id="rId5" Type="http://schemas.openxmlformats.org/officeDocument/2006/relationships/image" Target="../media/image55.png"/><Relationship Id="rId4" Type="http://schemas.openxmlformats.org/officeDocument/2006/relationships/image" Target="../media/image5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7" Type="http://schemas.openxmlformats.org/officeDocument/2006/relationships/image" Target="../media/image62.jpe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5" Type="http://schemas.openxmlformats.org/officeDocument/2006/relationships/image" Target="../media/image60.jpeg"/><Relationship Id="rId4" Type="http://schemas.openxmlformats.org/officeDocument/2006/relationships/image" Target="../media/image5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6.jpeg"/><Relationship Id="rId4" Type="http://schemas.openxmlformats.org/officeDocument/2006/relationships/image" Target="../media/image6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43042" y="1214422"/>
            <a:ext cx="5857916" cy="2643206"/>
          </a:xfrm>
          <a:solidFill>
            <a:schemeClr val="accent2">
              <a:lumMod val="20000"/>
              <a:lumOff val="80000"/>
              <a:alpha val="86000"/>
            </a:schemeClr>
          </a:solidFill>
        </p:spPr>
        <p:txBody>
          <a:bodyPr>
            <a:normAutofit fontScale="90000"/>
          </a:bodyPr>
          <a:lstStyle/>
          <a:p>
            <a:r>
              <a:rPr lang="ru-RU" dirty="0" smtClean="0"/>
              <a:t> «Развитие эмоционального интеллекта у детей дошкольного возраста»</a:t>
            </a:r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00034" y="142852"/>
            <a:ext cx="81439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автономное дошкольное образовательное учреждение</a:t>
            </a:r>
            <a:b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№ 21»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143768" y="5286388"/>
            <a:ext cx="18573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</a:t>
            </a:r>
          </a:p>
          <a:p>
            <a:pPr algn="r"/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Папст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О.В.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428860" y="6211669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 Краснотурьинск</a:t>
            </a:r>
          </a:p>
          <a:p>
            <a:pPr algn="ctr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026" name="Picture 2" descr="E:\Работа садик 21\ЭИ - на занятие\Картинки\Эмоции из головоломки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07537" y="4000504"/>
            <a:ext cx="3036099" cy="20240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8578706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https://www.maam.ru/upload/blogs/detsad-559146-14716101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571612"/>
            <a:ext cx="2380220" cy="1782717"/>
          </a:xfrm>
          <a:prstGeom prst="rect">
            <a:avLst/>
          </a:prstGeom>
          <a:noFill/>
        </p:spPr>
      </p:pic>
      <p:pic>
        <p:nvPicPr>
          <p:cNvPr id="41988" name="Picture 4" descr="https://www.maam.ru/upload/blogs/detsad-344161-156420497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4" y="3714752"/>
            <a:ext cx="3215103" cy="2408019"/>
          </a:xfrm>
          <a:prstGeom prst="rect">
            <a:avLst/>
          </a:prstGeom>
          <a:noFill/>
        </p:spPr>
      </p:pic>
      <p:pic>
        <p:nvPicPr>
          <p:cNvPr id="41990" name="Picture 6" descr="https://www.maam.ru/upload/blogs/detsad-136286-146100066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71736" y="1571612"/>
            <a:ext cx="2384505" cy="178592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142977" y="928670"/>
            <a:ext cx="22860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«Звезда недели»</a:t>
            </a:r>
            <a:endParaRPr lang="ru-RU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00298" y="142852"/>
            <a:ext cx="4116768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</a:rPr>
              <a:t>Уголок достижений</a:t>
            </a:r>
            <a:endParaRPr lang="ru-RU" sz="3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7" name="Picture 2" descr="https://www.maam.ru/upload/blogs/detsad-7358-154105202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29322" y="3929066"/>
            <a:ext cx="2036130" cy="2718570"/>
          </a:xfrm>
          <a:prstGeom prst="rect">
            <a:avLst/>
          </a:prstGeom>
          <a:noFill/>
        </p:spPr>
      </p:pic>
      <p:pic>
        <p:nvPicPr>
          <p:cNvPr id="8" name="Picture 4" descr="https://www.maam.ru/upload/blogs/detsad-123133-140412123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643570" y="1357298"/>
            <a:ext cx="2571768" cy="2497335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5501655" y="928670"/>
            <a:ext cx="278512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«Копилка добрых дел»</a:t>
            </a:r>
            <a:endParaRPr lang="ru-RU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https://www.maam.ru/upload/blogs/detsad-383111-154896607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61633" y="4143380"/>
            <a:ext cx="4096582" cy="2299480"/>
          </a:xfrm>
          <a:prstGeom prst="rect">
            <a:avLst/>
          </a:prstGeom>
          <a:noFill/>
        </p:spPr>
      </p:pic>
      <p:pic>
        <p:nvPicPr>
          <p:cNvPr id="43012" name="Picture 4" descr="https://cspsid-pechatniki.ru/800/600/http/sad107kursk.ru/images/dokument/2018dok/aprl/psiho/%D0%A1%D0%BB%D0%B0%D0%B9%D0%B42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1285860"/>
            <a:ext cx="3357586" cy="2518190"/>
          </a:xfrm>
          <a:prstGeom prst="rect">
            <a:avLst/>
          </a:prstGeom>
          <a:noFill/>
        </p:spPr>
      </p:pic>
      <p:pic>
        <p:nvPicPr>
          <p:cNvPr id="43014" name="Picture 6" descr="https://www.maam.ru/upload/blogs/detsad-167393-145666316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2910" y="2000240"/>
            <a:ext cx="2714350" cy="3624105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928926" y="214290"/>
            <a:ext cx="2786082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</a:rPr>
              <a:t>Уголок гнева</a:t>
            </a:r>
            <a:endParaRPr lang="ru-RU" sz="36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https://idei.club/uploads/posts/2021-10/1634250185_46-idei-club-p-ugolok-uedineniya-v-detskom-interer-krasiv-4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71802" y="3500438"/>
            <a:ext cx="2428892" cy="3238523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000232" y="214290"/>
            <a:ext cx="5143536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</a:rPr>
              <a:t>Уголок уединения</a:t>
            </a:r>
            <a:endParaRPr lang="ru-RU" sz="3600" dirty="0"/>
          </a:p>
        </p:txBody>
      </p:sp>
      <p:pic>
        <p:nvPicPr>
          <p:cNvPr id="44036" name="Picture 4" descr="https://pro-dachnikov.com/uploads/posts/2023-01/1673063506_pro-dachnikov-com-p-ugolok-uedineniya-v-detskom-sadu-foto-3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72132" y="928670"/>
            <a:ext cx="3429024" cy="2571768"/>
          </a:xfrm>
          <a:prstGeom prst="rect">
            <a:avLst/>
          </a:prstGeom>
          <a:noFill/>
        </p:spPr>
      </p:pic>
      <p:pic>
        <p:nvPicPr>
          <p:cNvPr id="44040" name="Picture 8" descr="https://www.maam.ru/upload/blogs/detsad-2348901-160322347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44" y="928671"/>
            <a:ext cx="2854663" cy="264320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" descr="C:\Users\heili\Downloads\Изображение WhatsApp 2024-02-16 в 01.27.34_19da6a7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857232"/>
            <a:ext cx="3000396" cy="2791184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2500298" y="214290"/>
            <a:ext cx="3992247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«Уголок настроения»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38919" name="Picture 7" descr="https://avatars.dzeninfra.ru/get-zen_doc/1368767/pub_5ff11c3baf142f0b1769ae9f_5ff11c76bb14d54ffba3d0e8/scale_120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43636" y="1285860"/>
            <a:ext cx="2714645" cy="2035984"/>
          </a:xfrm>
          <a:prstGeom prst="rect">
            <a:avLst/>
          </a:prstGeom>
          <a:noFill/>
        </p:spPr>
      </p:pic>
      <p:pic>
        <p:nvPicPr>
          <p:cNvPr id="38921" name="Picture 9" descr="https://i.pinimg.com/originals/be/fd/f2/befdf2a89391d6e00974307c327396e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72198" y="3714752"/>
            <a:ext cx="2857520" cy="2103664"/>
          </a:xfrm>
          <a:prstGeom prst="rect">
            <a:avLst/>
          </a:prstGeom>
          <a:noFill/>
        </p:spPr>
      </p:pic>
      <p:pic>
        <p:nvPicPr>
          <p:cNvPr id="38923" name="Picture 11" descr="https://mykaleidoscope.ru/x/uploads/posts/2022-10/thumbs/1666329252_31-mykaleidoscope-ru-p-litsa-detei-s-raznimi-emotsiyami-instagram-5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43306" y="2500306"/>
            <a:ext cx="2214578" cy="2365056"/>
          </a:xfrm>
          <a:prstGeom prst="rect">
            <a:avLst/>
          </a:prstGeom>
          <a:noFill/>
        </p:spPr>
      </p:pic>
      <p:pic>
        <p:nvPicPr>
          <p:cNvPr id="17" name="Picture 5" descr="https://www.maam.ru/upload/blogs/2eafb7283efac3610cae13eaef58a046.jpg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1472" y="3762376"/>
            <a:ext cx="2286016" cy="3048022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57422" y="142852"/>
            <a:ext cx="4786346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Оформление раздевалки</a:t>
            </a:r>
          </a:p>
        </p:txBody>
      </p:sp>
      <p:pic>
        <p:nvPicPr>
          <p:cNvPr id="45060" name="Picture 4" descr="https://rgppu-omsk.ru/uploads/images/g/n/o/gnomiki_prezentatsij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4214818"/>
            <a:ext cx="3357586" cy="2518942"/>
          </a:xfrm>
          <a:prstGeom prst="rect">
            <a:avLst/>
          </a:prstGeom>
          <a:noFill/>
        </p:spPr>
      </p:pic>
      <p:pic>
        <p:nvPicPr>
          <p:cNvPr id="45061" name="Picture 5" descr="C:\Users\heili\Downloads\Изображение WhatsApp 2024-02-15 в 16.44.09_3ec7828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8" y="1571612"/>
            <a:ext cx="3118852" cy="4171504"/>
          </a:xfrm>
          <a:prstGeom prst="rect">
            <a:avLst/>
          </a:prstGeom>
          <a:noFill/>
        </p:spPr>
      </p:pic>
      <p:pic>
        <p:nvPicPr>
          <p:cNvPr id="8194" name="Picture 2" descr="https://lh7-us.googleusercontent.com/X8kTVg6HDQYrQo4zBrnOfwfw12YY9_8ecGfc2J8gi_oatVRkz78FaCNKQy5OiA43jISxIvmwWP6J4iFi43mUHsra3-YLfmsVhUZum3doPVhQoLcEpJZa84iOYiO3rdT6XR4M9vioOKIZyR_z2F4wv4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1142984"/>
            <a:ext cx="5206994" cy="292893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071546"/>
            <a:ext cx="8215370" cy="1000132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effectLst/>
              </a:rPr>
              <a:t>Книги по развитию эмоционального интеллекта у детей</a:t>
            </a:r>
            <a:endParaRPr lang="ru-RU" sz="3600" b="1" dirty="0">
              <a:effectLst/>
            </a:endParaRPr>
          </a:p>
        </p:txBody>
      </p:sp>
      <p:pic>
        <p:nvPicPr>
          <p:cNvPr id="34818" name="Picture 2" descr="https://img.labirint.ru/rcimg/9ccf81af8e6a91695a9c84aa7560ac94/1920x1080/comments_pic/1938/origin_9_876130c12efd088d9dddc5e2ae556e4e.jpg?156889054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32" y="2357430"/>
            <a:ext cx="5056180" cy="36000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42910" y="1428736"/>
            <a:ext cx="79296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Серия книг </a:t>
            </a:r>
            <a:r>
              <a:rPr lang="ru-RU" sz="2800" b="1" dirty="0" err="1" smtClean="0">
                <a:solidFill>
                  <a:schemeClr val="accent2">
                    <a:lumMod val="50000"/>
                  </a:schemeClr>
                </a:solidFill>
              </a:rPr>
              <a:t>Корнелии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800" b="1" dirty="0" err="1" smtClean="0">
                <a:solidFill>
                  <a:schemeClr val="accent2">
                    <a:lumMod val="50000"/>
                  </a:schemeClr>
                </a:solidFill>
              </a:rPr>
              <a:t>Силман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 «Полезные сказки»</a:t>
            </a:r>
            <a:endParaRPr lang="ru-RU" sz="2800" dirty="0">
              <a:solidFill>
                <a:schemeClr val="accent2">
                  <a:lumMod val="50000"/>
                </a:schemeClr>
              </a:solidFill>
            </a:endParaRPr>
          </a:p>
        </p:txBody>
      </p:sp>
      <p:grpSp>
        <p:nvGrpSpPr>
          <p:cNvPr id="2050" name="Group 2"/>
          <p:cNvGrpSpPr>
            <a:grpSpLocks/>
          </p:cNvGrpSpPr>
          <p:nvPr/>
        </p:nvGrpSpPr>
        <p:grpSpPr bwMode="auto">
          <a:xfrm>
            <a:off x="714348" y="2428868"/>
            <a:ext cx="7786742" cy="3286148"/>
            <a:chOff x="698" y="919"/>
            <a:chExt cx="11060" cy="4133"/>
          </a:xfrm>
        </p:grpSpPr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698" y="919"/>
              <a:ext cx="3072" cy="41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52" name="Picture 4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858" y="1082"/>
              <a:ext cx="2469" cy="35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53" name="Picture 5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232" y="924"/>
              <a:ext cx="3188" cy="41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54" name="Picture 6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406" y="1082"/>
              <a:ext cx="2564" cy="35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55" name="Picture 7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5896" y="924"/>
              <a:ext cx="3221" cy="41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56" name="Picture 8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6049" y="1082"/>
              <a:ext cx="2625" cy="35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57" name="Picture 9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8613" y="924"/>
              <a:ext cx="3144" cy="41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58" name="Picture 10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8774" y="1082"/>
              <a:ext cx="2539" cy="35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1357298"/>
            <a:ext cx="7858180" cy="785819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effectLst/>
              </a:rPr>
              <a:t>Серия книг Елены </a:t>
            </a:r>
            <a:r>
              <a:rPr lang="ru-RU" sz="2800" b="1" dirty="0" err="1" smtClean="0">
                <a:effectLst/>
              </a:rPr>
              <a:t>Ульевой</a:t>
            </a:r>
            <a:r>
              <a:rPr lang="ru-RU" sz="2800" b="1" dirty="0" smtClean="0">
                <a:effectLst/>
              </a:rPr>
              <a:t> «Сказки про эмоции» </a:t>
            </a:r>
            <a:endParaRPr lang="ru-RU" sz="2800" b="1" dirty="0">
              <a:effectLst/>
            </a:endParaRPr>
          </a:p>
        </p:txBody>
      </p:sp>
      <p:grpSp>
        <p:nvGrpSpPr>
          <p:cNvPr id="3074" name="Group 2"/>
          <p:cNvGrpSpPr>
            <a:grpSpLocks/>
          </p:cNvGrpSpPr>
          <p:nvPr/>
        </p:nvGrpSpPr>
        <p:grpSpPr bwMode="auto">
          <a:xfrm>
            <a:off x="1000100" y="2643182"/>
            <a:ext cx="7286676" cy="3000396"/>
            <a:chOff x="0" y="0"/>
            <a:chExt cx="10853" cy="4032"/>
          </a:xfrm>
        </p:grpSpPr>
        <p:pic>
          <p:nvPicPr>
            <p:cNvPr id="3075" name="Picture 3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0"/>
              <a:ext cx="3845" cy="40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76" name="Picture 4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63" y="163"/>
              <a:ext cx="3240" cy="3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77" name="Picture 5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6998" y="0"/>
              <a:ext cx="3855" cy="40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78" name="Picture 6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7161" y="163"/>
              <a:ext cx="3248" cy="3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79" name="Picture 7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3504" y="0"/>
              <a:ext cx="3840" cy="40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80" name="Picture 8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3667" y="163"/>
              <a:ext cx="3237" cy="3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1214421"/>
            <a:ext cx="7500990" cy="785819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effectLst/>
              </a:rPr>
              <a:t>Серия книг Елены </a:t>
            </a:r>
            <a:r>
              <a:rPr lang="ru-RU" sz="2800" b="1" dirty="0" err="1" smtClean="0">
                <a:effectLst/>
              </a:rPr>
              <a:t>Ульевой</a:t>
            </a:r>
            <a:r>
              <a:rPr lang="ru-RU" sz="2800" b="1" dirty="0" smtClean="0">
                <a:effectLst/>
              </a:rPr>
              <a:t> «Компас эмоций»</a:t>
            </a:r>
            <a:endParaRPr lang="ru-RU" sz="5400" b="1" dirty="0">
              <a:effectLst/>
            </a:endParaRPr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4097" name="Group 1"/>
          <p:cNvGrpSpPr>
            <a:grpSpLocks/>
          </p:cNvGrpSpPr>
          <p:nvPr/>
        </p:nvGrpSpPr>
        <p:grpSpPr bwMode="auto">
          <a:xfrm>
            <a:off x="928662" y="2428868"/>
            <a:ext cx="7429552" cy="3000396"/>
            <a:chOff x="0" y="0"/>
            <a:chExt cx="10844" cy="3908"/>
          </a:xfrm>
        </p:grpSpPr>
        <p:pic>
          <p:nvPicPr>
            <p:cNvPr id="4103" name="Picture 7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0"/>
              <a:ext cx="3903" cy="3908"/>
            </a:xfrm>
            <a:prstGeom prst="rect">
              <a:avLst/>
            </a:prstGeom>
            <a:noFill/>
          </p:spPr>
        </p:pic>
        <p:pic>
          <p:nvPicPr>
            <p:cNvPr id="4102" name="Picture 6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59" y="173"/>
              <a:ext cx="3297" cy="3297"/>
            </a:xfrm>
            <a:prstGeom prst="rect">
              <a:avLst/>
            </a:prstGeom>
            <a:noFill/>
          </p:spPr>
        </p:pic>
        <p:pic>
          <p:nvPicPr>
            <p:cNvPr id="4101" name="Picture 5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480" y="0"/>
              <a:ext cx="3903" cy="3908"/>
            </a:xfrm>
            <a:prstGeom prst="rect">
              <a:avLst/>
            </a:prstGeom>
            <a:noFill/>
          </p:spPr>
        </p:pic>
        <p:pic>
          <p:nvPicPr>
            <p:cNvPr id="4100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636" y="173"/>
              <a:ext cx="3297" cy="3297"/>
            </a:xfrm>
            <a:prstGeom prst="rect">
              <a:avLst/>
            </a:prstGeom>
            <a:noFill/>
          </p:spPr>
        </p:pic>
        <p:pic>
          <p:nvPicPr>
            <p:cNvPr id="4099" name="Picture 3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6940" y="19"/>
              <a:ext cx="3903" cy="3888"/>
            </a:xfrm>
            <a:prstGeom prst="rect">
              <a:avLst/>
            </a:prstGeom>
            <a:noFill/>
          </p:spPr>
        </p:pic>
        <p:pic>
          <p:nvPicPr>
            <p:cNvPr id="4098" name="Picture 2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7100" y="177"/>
              <a:ext cx="3292" cy="3292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357297"/>
            <a:ext cx="8286808" cy="785819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effectLst/>
              </a:rPr>
              <a:t>Серия Елены </a:t>
            </a:r>
            <a:r>
              <a:rPr lang="ru-RU" sz="2800" b="1" dirty="0" err="1" smtClean="0">
                <a:effectLst/>
              </a:rPr>
              <a:t>Кралич</a:t>
            </a:r>
            <a:r>
              <a:rPr lang="ru-RU" sz="2800" b="1" dirty="0" smtClean="0">
                <a:effectLst/>
              </a:rPr>
              <a:t> «Полезные сказки» </a:t>
            </a:r>
            <a:br>
              <a:rPr lang="ru-RU" sz="2800" b="1" dirty="0" smtClean="0">
                <a:effectLst/>
              </a:rPr>
            </a:br>
            <a:r>
              <a:rPr lang="ru-RU" sz="2800" b="1" dirty="0" smtClean="0">
                <a:effectLst/>
              </a:rPr>
              <a:t>(Про зайчика Севу)</a:t>
            </a:r>
            <a:endParaRPr lang="ru-RU" sz="2800" b="1" dirty="0">
              <a:effectLst/>
            </a:endParaRPr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5121" name="Group 1"/>
          <p:cNvGrpSpPr>
            <a:grpSpLocks/>
          </p:cNvGrpSpPr>
          <p:nvPr/>
        </p:nvGrpSpPr>
        <p:grpSpPr bwMode="auto">
          <a:xfrm>
            <a:off x="1142976" y="2571744"/>
            <a:ext cx="7215238" cy="3357586"/>
            <a:chOff x="0" y="0"/>
            <a:chExt cx="10642" cy="4733"/>
          </a:xfrm>
        </p:grpSpPr>
        <p:pic>
          <p:nvPicPr>
            <p:cNvPr id="5127" name="Picture 7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403" y="0"/>
              <a:ext cx="3682" cy="4728"/>
            </a:xfrm>
            <a:prstGeom prst="rect">
              <a:avLst/>
            </a:prstGeom>
            <a:noFill/>
          </p:spPr>
        </p:pic>
        <p:pic>
          <p:nvPicPr>
            <p:cNvPr id="5126" name="Picture 6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559" y="169"/>
              <a:ext cx="3090" cy="4120"/>
            </a:xfrm>
            <a:prstGeom prst="rect">
              <a:avLst/>
            </a:prstGeom>
            <a:noFill/>
          </p:spPr>
        </p:pic>
        <p:pic>
          <p:nvPicPr>
            <p:cNvPr id="5125" name="Picture 5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0" y="4"/>
              <a:ext cx="3682" cy="4719"/>
            </a:xfrm>
            <a:prstGeom prst="rect">
              <a:avLst/>
            </a:prstGeom>
            <a:noFill/>
          </p:spPr>
        </p:pic>
        <p:pic>
          <p:nvPicPr>
            <p:cNvPr id="5124" name="Picture 4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60" y="169"/>
              <a:ext cx="3078" cy="4111"/>
            </a:xfrm>
            <a:prstGeom prst="rect">
              <a:avLst/>
            </a:prstGeom>
            <a:noFill/>
          </p:spPr>
        </p:pic>
        <p:pic>
          <p:nvPicPr>
            <p:cNvPr id="5123" name="Picture 3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6825" y="4"/>
              <a:ext cx="3816" cy="4728"/>
            </a:xfrm>
            <a:prstGeom prst="rect">
              <a:avLst/>
            </a:prstGeom>
            <a:noFill/>
          </p:spPr>
        </p:pic>
        <p:pic>
          <p:nvPicPr>
            <p:cNvPr id="5122" name="Picture 2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6987" y="169"/>
              <a:ext cx="3212" cy="4120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142844" y="928670"/>
            <a:ext cx="8858312" cy="1357305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effectLst/>
              </a:rPr>
              <a:t>Игры, упражнения и приемы для развития эмоционального интеллекта детей</a:t>
            </a:r>
            <a:endParaRPr lang="ru-RU" sz="3600" b="1" dirty="0">
              <a:effectLst/>
            </a:endParaRPr>
          </a:p>
        </p:txBody>
      </p:sp>
      <p:pic>
        <p:nvPicPr>
          <p:cNvPr id="31746" name="Picture 2" descr="https://psy-files.ru/wp-content/uploads/c/b/d/cbd83830775880cda2fc3dbda46900d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18" y="2428868"/>
            <a:ext cx="5816009" cy="387637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698" name="Group 2"/>
          <p:cNvGrpSpPr>
            <a:grpSpLocks/>
          </p:cNvGrpSpPr>
          <p:nvPr/>
        </p:nvGrpSpPr>
        <p:grpSpPr bwMode="auto">
          <a:xfrm>
            <a:off x="1214414" y="2357430"/>
            <a:ext cx="2725738" cy="3549650"/>
            <a:chOff x="4061" y="287"/>
            <a:chExt cx="4292" cy="5588"/>
          </a:xfrm>
        </p:grpSpPr>
        <p:pic>
          <p:nvPicPr>
            <p:cNvPr id="29699" name="Picture 3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4060" y="287"/>
              <a:ext cx="4292" cy="55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9700" name="Picture 4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224" y="449"/>
              <a:ext cx="3685" cy="49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9701" name="Group 5"/>
          <p:cNvGrpSpPr>
            <a:grpSpLocks/>
          </p:cNvGrpSpPr>
          <p:nvPr/>
        </p:nvGrpSpPr>
        <p:grpSpPr bwMode="auto">
          <a:xfrm>
            <a:off x="5500694" y="2357430"/>
            <a:ext cx="2765425" cy="3549650"/>
            <a:chOff x="4028" y="287"/>
            <a:chExt cx="4354" cy="5588"/>
          </a:xfrm>
        </p:grpSpPr>
        <p:pic>
          <p:nvPicPr>
            <p:cNvPr id="29702" name="Picture 6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027" y="287"/>
              <a:ext cx="4354" cy="55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9703" name="Picture 7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191" y="449"/>
              <a:ext cx="3750" cy="49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9704" name="Rectangle 8"/>
          <p:cNvSpPr>
            <a:spLocks noChangeArrowheads="1"/>
          </p:cNvSpPr>
          <p:nvPr/>
        </p:nvSpPr>
        <p:spPr bwMode="auto">
          <a:xfrm>
            <a:off x="928662" y="1357298"/>
            <a:ext cx="3000396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Нина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Ливенцова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Я ужасно злюсь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072066" y="1357298"/>
            <a:ext cx="335758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Наталия </a:t>
            </a:r>
            <a:r>
              <a:rPr lang="ru-RU" sz="2800" b="1" dirty="0" err="1" smtClean="0">
                <a:solidFill>
                  <a:schemeClr val="accent2">
                    <a:lumMod val="50000"/>
                  </a:schemeClr>
                </a:solidFill>
              </a:rPr>
              <a:t>Кедрова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</a:p>
          <a:p>
            <a:pPr algn="ctr"/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Азбука эмоций</a:t>
            </a:r>
            <a:endParaRPr lang="ru-RU" sz="28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00034" y="1142984"/>
            <a:ext cx="778674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Приём «Изобрази эмоцию» </a:t>
            </a:r>
          </a:p>
        </p:txBody>
      </p:sp>
      <p:pic>
        <p:nvPicPr>
          <p:cNvPr id="35841" name="Picture 1" descr="C:\Users\heili\OneDrive\Изображения\Снимки экрана\Снимок экрана 2024-02-15 21524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5984" y="2071678"/>
            <a:ext cx="4857784" cy="3640469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2844" y="1285860"/>
            <a:ext cx="878687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err="1" smtClean="0">
                <a:solidFill>
                  <a:schemeClr val="accent2">
                    <a:lumMod val="50000"/>
                  </a:schemeClr>
                </a:solidFill>
              </a:rPr>
              <a:t>Филингбокс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</a:p>
          <a:p>
            <a:pPr algn="ctr"/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(В. </a:t>
            </a:r>
            <a:r>
              <a:rPr lang="ru-RU" sz="3200" b="1" dirty="0" err="1" smtClean="0">
                <a:solidFill>
                  <a:schemeClr val="accent2">
                    <a:lumMod val="50000"/>
                  </a:schemeClr>
                </a:solidFill>
              </a:rPr>
              <a:t>Шиманская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 «Академия </a:t>
            </a:r>
            <a:r>
              <a:rPr lang="ru-RU" sz="3200" b="1" dirty="0" err="1" smtClean="0">
                <a:solidFill>
                  <a:schemeClr val="accent2">
                    <a:lumMod val="50000"/>
                  </a:schemeClr>
                </a:solidFill>
              </a:rPr>
              <a:t>монсиков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»)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32769" name="Picture 1" descr="C:\Users\heili\OneDrive\Изображения\Снимки экрана\Снимок экрана 2024-02-15 215307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3000372"/>
            <a:ext cx="3792033" cy="2214578"/>
          </a:xfrm>
          <a:prstGeom prst="rect">
            <a:avLst/>
          </a:prstGeom>
          <a:noFill/>
        </p:spPr>
      </p:pic>
      <p:pic>
        <p:nvPicPr>
          <p:cNvPr id="32772" name="Picture 4" descr="C:\Users\heili\Downloads\Коробочка эмоций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57818" y="2500306"/>
            <a:ext cx="3071816" cy="307181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4" name="Picture 6" descr="https://avatars.mds.yandex.net/get-mpic/5216721/img_id2111168896792242550.jpeg/ori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813938">
            <a:off x="4124719" y="2649031"/>
            <a:ext cx="995678" cy="3600000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2857488" y="1428736"/>
            <a:ext cx="358405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Игра «Меч злости»</a:t>
            </a:r>
            <a:endParaRPr lang="ru-RU" sz="32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43240" y="1214422"/>
            <a:ext cx="2928958" cy="785819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effectLst/>
              </a:rPr>
              <a:t>Игра «Мостик»</a:t>
            </a:r>
            <a:endParaRPr lang="ru-RU" sz="3200" b="1" dirty="0">
              <a:effectLst/>
            </a:endParaRPr>
          </a:p>
        </p:txBody>
      </p:sp>
      <p:pic>
        <p:nvPicPr>
          <p:cNvPr id="33794" name="Picture 2" descr="C:\Users\heili\Downloads\Изображение WhatsApp 2024-02-16 в 00.55.19_6ad36bf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2928934"/>
            <a:ext cx="4665339" cy="2143140"/>
          </a:xfrm>
          <a:prstGeom prst="rect">
            <a:avLst/>
          </a:prstGeom>
          <a:noFill/>
        </p:spPr>
      </p:pic>
      <p:pic>
        <p:nvPicPr>
          <p:cNvPr id="33795" name="Picture 3" descr="C:\Users\heili\Downloads\Изображение WhatsApp 2024-02-16 в 00.55.19_74c8c36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8" y="2071678"/>
            <a:ext cx="2751764" cy="431484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230912" y="840734"/>
            <a:ext cx="4223996" cy="59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3143240" y="785794"/>
            <a:ext cx="2928958" cy="785819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effectLst/>
              </a:rPr>
              <a:t>Игра «Бинго»</a:t>
            </a:r>
            <a:endParaRPr lang="ru-RU" sz="3200" b="1" dirty="0">
              <a:effectLst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28662" y="1214422"/>
            <a:ext cx="741568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</a:rPr>
              <a:t>Эмоционально-развивающая среда</a:t>
            </a:r>
            <a:endParaRPr lang="ru-RU" sz="3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39939" name="Picture 3" descr="https://zabavnikus.ru/wp-content/uploads/e/0/1/e01194a0a2847eee1e764dda559e83fd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2000240"/>
            <a:ext cx="6400000" cy="36000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2" name="Picture 4" descr="main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1357298"/>
            <a:ext cx="2272450" cy="3034389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85720" y="928670"/>
            <a:ext cx="42862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Стенд «Здравствуйте, я пришёл!»</a:t>
            </a:r>
            <a:endParaRPr lang="ru-RU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37894" name="Picture 6" descr="https://www.maam.ru/upload/blogs/detsad-187499-15488698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4464998"/>
            <a:ext cx="3071834" cy="2300716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2500298" y="142852"/>
            <a:ext cx="4117794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</a:rPr>
              <a:t>Уголок приветствия</a:t>
            </a:r>
            <a:endParaRPr lang="ru-RU" sz="3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000628" y="928670"/>
            <a:ext cx="301076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Стенд «Мое настроение»</a:t>
            </a:r>
            <a:endParaRPr lang="ru-RU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9" name="Рисунок 8" descr="Снимок экрана 2024-02-16 013756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00694" y="1285860"/>
            <a:ext cx="2214578" cy="2959373"/>
          </a:xfrm>
          <a:prstGeom prst="rect">
            <a:avLst/>
          </a:prstGeom>
        </p:spPr>
      </p:pic>
      <p:pic>
        <p:nvPicPr>
          <p:cNvPr id="37898" name="Picture 10" descr="https://abrakadabra.fun/uploads/posts/2022-01/1641230729_20-abrakadabra-fun-p-ugolok-nastroeniya-nadpis-v-detskom-sadu-5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0628" y="4357694"/>
            <a:ext cx="3071834" cy="230387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399c9b5bc7d26e77642e2be72b96ed143132412"/>
</p:tagLst>
</file>

<file path=ppt/theme/theme1.xml><?xml version="1.0" encoding="utf-8"?>
<a:theme xmlns:a="http://schemas.openxmlformats.org/drawingml/2006/main" name="Тема Office">
  <a:themeElements>
    <a:clrScheme name="Главная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2202</TotalTime>
  <Words>158</Words>
  <Application>Microsoft Office PowerPoint</Application>
  <PresentationFormat>Экран (4:3)</PresentationFormat>
  <Paragraphs>36</Paragraphs>
  <Slides>20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 «Развитие эмоционального интеллекта у детей дошкольного возраста»</vt:lpstr>
      <vt:lpstr>Игры, упражнения и приемы для развития эмоционального интеллекта детей</vt:lpstr>
      <vt:lpstr>Слайд 3</vt:lpstr>
      <vt:lpstr>Слайд 4</vt:lpstr>
      <vt:lpstr>Слайд 5</vt:lpstr>
      <vt:lpstr>Игра «Мостик»</vt:lpstr>
      <vt:lpstr>Игра «Бинго»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Книги по развитию эмоционального интеллекта у детей</vt:lpstr>
      <vt:lpstr>Слайд 16</vt:lpstr>
      <vt:lpstr>Серия книг Елены Ульевой «Сказки про эмоции» </vt:lpstr>
      <vt:lpstr>Серия книг Елены Ульевой «Компас эмоций»</vt:lpstr>
      <vt:lpstr>Серия Елены Кралич «Полезные сказки»  (Про зайчика Севу)</vt:lpstr>
      <vt:lpstr>Слайд 20</vt:lpstr>
    </vt:vector>
  </TitlesOfParts>
  <Company>presentation-creation.ru</Company>
  <LinksUpToDate>false</LinksUpToDate>
  <SharedDoc>false</SharedDoc>
  <HyperlinkBase>https://presentation-creation.ru/powerpoint-templates.html</HyperlinkBase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Оранжевые изгибы</dc:title>
  <dc:creator>obstinate</dc:creator>
  <dc:description>Шаблон презентации с сайта https://presentation-creation.ru/</dc:description>
  <cp:lastModifiedBy>O P</cp:lastModifiedBy>
  <cp:revision>554</cp:revision>
  <dcterms:created xsi:type="dcterms:W3CDTF">2018-02-25T09:09:03Z</dcterms:created>
  <dcterms:modified xsi:type="dcterms:W3CDTF">2025-01-10T18:24:22Z</dcterms:modified>
</cp:coreProperties>
</file>