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75" r:id="rId4"/>
    <p:sldId id="278" r:id="rId5"/>
    <p:sldId id="268" r:id="rId6"/>
    <p:sldId id="277" r:id="rId7"/>
    <p:sldId id="280" r:id="rId8"/>
    <p:sldId id="281" r:id="rId9"/>
    <p:sldId id="283" r:id="rId10"/>
    <p:sldId id="285" r:id="rId11"/>
    <p:sldId id="287" r:id="rId12"/>
    <p:sldId id="286" r:id="rId13"/>
    <p:sldId id="282" r:id="rId14"/>
    <p:sldId id="288" r:id="rId15"/>
    <p:sldId id="276" r:id="rId16"/>
    <p:sldId id="267" r:id="rId17"/>
    <p:sldId id="272" r:id="rId18"/>
    <p:sldId id="271" r:id="rId19"/>
    <p:sldId id="270" r:id="rId20"/>
    <p:sldId id="274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4604" autoAdjust="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37112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2">
                    <a:lumMod val="50000"/>
                  </a:schemeClr>
                </a:solidFill>
              </a:rPr>
              <a:pPr/>
              <a:t>10.01.2025</a:t>
            </a:fld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2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060848"/>
            <a:ext cx="885698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214422"/>
            <a:ext cx="5857916" cy="2643206"/>
          </a:xfrm>
          <a:solidFill>
            <a:schemeClr val="accent2">
              <a:lumMod val="20000"/>
              <a:lumOff val="80000"/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«Развитие эмоционального интеллекта у детей дошкольного возраста»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21»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286388"/>
            <a:ext cx="185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Папст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Краснотурьинск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E:\Работа садик 21\ЭИ - на занятие\Картинки\Эмоции из головолом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537" y="4000504"/>
            <a:ext cx="3036099" cy="2024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www.maam.ru/upload/blogs/detsad-559146-147161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2380220" cy="1782717"/>
          </a:xfrm>
          <a:prstGeom prst="rect">
            <a:avLst/>
          </a:prstGeom>
          <a:noFill/>
        </p:spPr>
      </p:pic>
      <p:pic>
        <p:nvPicPr>
          <p:cNvPr id="41988" name="Picture 4" descr="https://www.maam.ru/upload/blogs/detsad-344161-1564204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3215103" cy="2408019"/>
          </a:xfrm>
          <a:prstGeom prst="rect">
            <a:avLst/>
          </a:prstGeom>
          <a:noFill/>
        </p:spPr>
      </p:pic>
      <p:pic>
        <p:nvPicPr>
          <p:cNvPr id="41990" name="Picture 6" descr="https://www.maam.ru/upload/blogs/detsad-136286-1461000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71612"/>
            <a:ext cx="2384505" cy="1785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7" y="928670"/>
            <a:ext cx="2286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«Звезда недели»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42852"/>
            <a:ext cx="41167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Уголок достижений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https://www.maam.ru/upload/blogs/detsad-7358-1541052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929066"/>
            <a:ext cx="2036130" cy="2718570"/>
          </a:xfrm>
          <a:prstGeom prst="rect">
            <a:avLst/>
          </a:prstGeom>
          <a:noFill/>
        </p:spPr>
      </p:pic>
      <p:pic>
        <p:nvPicPr>
          <p:cNvPr id="8" name="Picture 4" descr="https://www.maam.ru/upload/blogs/detsad-123133-1404121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357298"/>
            <a:ext cx="2571768" cy="24973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1655" y="928670"/>
            <a:ext cx="2785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«Копилка добрых дел»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maam.ru/upload/blogs/detsad-383111-1548966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633" y="4143380"/>
            <a:ext cx="4096582" cy="2299480"/>
          </a:xfrm>
          <a:prstGeom prst="rect">
            <a:avLst/>
          </a:prstGeom>
          <a:noFill/>
        </p:spPr>
      </p:pic>
      <p:pic>
        <p:nvPicPr>
          <p:cNvPr id="43012" name="Picture 4" descr="https://cspsid-pechatniki.ru/800/600/http/sad107kursk.ru/images/dokument/2018dok/aprl/psiho/%D0%A1%D0%BB%D0%B0%D0%B9%D0%B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357586" cy="2518190"/>
          </a:xfrm>
          <a:prstGeom prst="rect">
            <a:avLst/>
          </a:prstGeom>
          <a:noFill/>
        </p:spPr>
      </p:pic>
      <p:pic>
        <p:nvPicPr>
          <p:cNvPr id="43014" name="Picture 6" descr="https://www.maam.ru/upload/blogs/detsad-167393-1456663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2714350" cy="36241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27860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Уголок гнева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dei.club/uploads/posts/2021-10/1634250185_46-idei-club-p-ugolok-uedineniya-v-detskom-interer-krasiv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00438"/>
            <a:ext cx="2428892" cy="32385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14290"/>
            <a:ext cx="51435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Уголок уединения</a:t>
            </a:r>
            <a:endParaRPr lang="ru-RU" sz="3600" dirty="0"/>
          </a:p>
        </p:txBody>
      </p:sp>
      <p:pic>
        <p:nvPicPr>
          <p:cNvPr id="44036" name="Picture 4" descr="https://pro-dachnikov.com/uploads/posts/2023-01/1673063506_pro-dachnikov-com-p-ugolok-uedineniya-v-detskom-sadu-foto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3429024" cy="2571768"/>
          </a:xfrm>
          <a:prstGeom prst="rect">
            <a:avLst/>
          </a:prstGeom>
          <a:noFill/>
        </p:spPr>
      </p:pic>
      <p:pic>
        <p:nvPicPr>
          <p:cNvPr id="44040" name="Picture 8" descr="https://www.maam.ru/upload/blogs/detsad-2348901-16032234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1"/>
            <a:ext cx="2854663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heili\Downloads\Изображение WhatsApp 2024-02-16 в 01.27.34_19da6a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000396" cy="2791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298" y="214290"/>
            <a:ext cx="39922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«Уголок настроения»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919" name="Picture 7" descr="https://avatars.dzeninfra.ru/get-zen_doc/1368767/pub_5ff11c3baf142f0b1769ae9f_5ff11c76bb14d54ffba3d0e8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85860"/>
            <a:ext cx="2714645" cy="2035984"/>
          </a:xfrm>
          <a:prstGeom prst="rect">
            <a:avLst/>
          </a:prstGeom>
          <a:noFill/>
        </p:spPr>
      </p:pic>
      <p:pic>
        <p:nvPicPr>
          <p:cNvPr id="38921" name="Picture 9" descr="https://i.pinimg.com/originals/be/fd/f2/befdf2a89391d6e00974307c327396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14752"/>
            <a:ext cx="2857520" cy="2103664"/>
          </a:xfrm>
          <a:prstGeom prst="rect">
            <a:avLst/>
          </a:prstGeom>
          <a:noFill/>
        </p:spPr>
      </p:pic>
      <p:pic>
        <p:nvPicPr>
          <p:cNvPr id="38923" name="Picture 11" descr="https://mykaleidoscope.ru/x/uploads/posts/2022-10/thumbs/1666329252_31-mykaleidoscope-ru-p-litsa-detei-s-raznimi-emotsiyami-instagram-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500306"/>
            <a:ext cx="2214578" cy="2365056"/>
          </a:xfrm>
          <a:prstGeom prst="rect">
            <a:avLst/>
          </a:prstGeom>
          <a:noFill/>
        </p:spPr>
      </p:pic>
      <p:pic>
        <p:nvPicPr>
          <p:cNvPr id="17" name="Picture 5" descr="https://www.maam.ru/upload/blogs/2eafb7283efac3610cae13eaef58a046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762376"/>
            <a:ext cx="2286016" cy="30480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42852"/>
            <a:ext cx="478634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Оформление раздевалки</a:t>
            </a:r>
          </a:p>
        </p:txBody>
      </p:sp>
      <p:pic>
        <p:nvPicPr>
          <p:cNvPr id="45060" name="Picture 4" descr="https://rgppu-omsk.ru/uploads/images/g/n/o/gnomiki_prezentat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3357586" cy="2518942"/>
          </a:xfrm>
          <a:prstGeom prst="rect">
            <a:avLst/>
          </a:prstGeom>
          <a:noFill/>
        </p:spPr>
      </p:pic>
      <p:pic>
        <p:nvPicPr>
          <p:cNvPr id="45061" name="Picture 5" descr="C:\Users\heili\Downloads\Изображение WhatsApp 2024-02-15 в 16.44.09_3ec782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71612"/>
            <a:ext cx="3118852" cy="4171504"/>
          </a:xfrm>
          <a:prstGeom prst="rect">
            <a:avLst/>
          </a:prstGeom>
          <a:noFill/>
        </p:spPr>
      </p:pic>
      <p:pic>
        <p:nvPicPr>
          <p:cNvPr id="8194" name="Picture 2" descr="https://lh7-us.googleusercontent.com/X8kTVg6HDQYrQo4zBrnOfwfw12YY9_8ecGfc2J8gi_oatVRkz78FaCNKQy5OiA43jISxIvmwWP6J4iFi43mUHsra3-YLfmsVhUZum3doPVhQoLcEpJZa84iOYiO3rdT6XR4M9vioOKIZyR_z2F4wv4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5206994" cy="2928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1537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Книги по развитию эмоционального интеллекта у детей</a:t>
            </a:r>
            <a:endParaRPr lang="ru-RU" sz="3600" b="1" dirty="0">
              <a:effectLst/>
            </a:endParaRPr>
          </a:p>
        </p:txBody>
      </p:sp>
      <p:pic>
        <p:nvPicPr>
          <p:cNvPr id="34818" name="Picture 2" descr="https://img.labirint.ru/rcimg/9ccf81af8e6a91695a9c84aa7560ac94/1920x1080/comments_pic/1938/origin_9_876130c12efd088d9dddc5e2ae556e4e.jpg?15688905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056180" cy="36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42873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Серия книг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Корнелии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Силман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«Полезные сказки»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14348" y="2428868"/>
            <a:ext cx="7786742" cy="3286148"/>
            <a:chOff x="698" y="919"/>
            <a:chExt cx="11060" cy="413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8" y="919"/>
              <a:ext cx="3072" cy="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8" y="1082"/>
              <a:ext cx="2469" cy="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2" y="924"/>
              <a:ext cx="3188" cy="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6" y="1082"/>
              <a:ext cx="2564" cy="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96" y="924"/>
              <a:ext cx="3221" cy="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49" y="1082"/>
              <a:ext cx="2625" cy="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13" y="924"/>
              <a:ext cx="3144" cy="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74" y="1082"/>
              <a:ext cx="2539" cy="3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7858180" cy="7858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Серия книг Елены </a:t>
            </a:r>
            <a:r>
              <a:rPr lang="ru-RU" sz="2800" b="1" dirty="0" err="1" smtClean="0">
                <a:effectLst/>
              </a:rPr>
              <a:t>Ульевой</a:t>
            </a:r>
            <a:r>
              <a:rPr lang="ru-RU" sz="2800" b="1" dirty="0" smtClean="0">
                <a:effectLst/>
              </a:rPr>
              <a:t> «Сказки про эмоции» </a:t>
            </a:r>
            <a:endParaRPr lang="ru-RU" sz="2800" b="1" dirty="0">
              <a:effectLst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00100" y="2643182"/>
            <a:ext cx="7286676" cy="3000396"/>
            <a:chOff x="0" y="0"/>
            <a:chExt cx="10853" cy="40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845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" y="163"/>
              <a:ext cx="3240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98" y="0"/>
              <a:ext cx="3855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1" y="163"/>
              <a:ext cx="324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4" y="0"/>
              <a:ext cx="3840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67" y="163"/>
              <a:ext cx="3237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1"/>
            <a:ext cx="7500990" cy="7858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Серия книг Елены </a:t>
            </a:r>
            <a:r>
              <a:rPr lang="ru-RU" sz="2800" b="1" dirty="0" err="1" smtClean="0">
                <a:effectLst/>
              </a:rPr>
              <a:t>Ульевой</a:t>
            </a:r>
            <a:r>
              <a:rPr lang="ru-RU" sz="2800" b="1" dirty="0" smtClean="0">
                <a:effectLst/>
              </a:rPr>
              <a:t> «Компас эмоций»</a:t>
            </a:r>
            <a:endParaRPr lang="ru-RU" sz="5400" b="1" dirty="0">
              <a:effectLst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928662" y="2428868"/>
            <a:ext cx="7429552" cy="3000396"/>
            <a:chOff x="0" y="0"/>
            <a:chExt cx="10844" cy="390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903" cy="3908"/>
            </a:xfrm>
            <a:prstGeom prst="rect">
              <a:avLst/>
            </a:prstGeom>
            <a:noFill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173"/>
              <a:ext cx="3297" cy="3297"/>
            </a:xfrm>
            <a:prstGeom prst="rect">
              <a:avLst/>
            </a:prstGeom>
            <a:noFill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0" y="0"/>
              <a:ext cx="3903" cy="3908"/>
            </a:xfrm>
            <a:prstGeom prst="rect">
              <a:avLst/>
            </a:prstGeom>
            <a:noFill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6" y="173"/>
              <a:ext cx="3297" cy="3297"/>
            </a:xfrm>
            <a:prstGeom prst="rect">
              <a:avLst/>
            </a:prstGeom>
            <a:noFill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0" y="19"/>
              <a:ext cx="3903" cy="3888"/>
            </a:xfrm>
            <a:prstGeom prst="rect">
              <a:avLst/>
            </a:prstGeom>
            <a:noFill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00" y="177"/>
              <a:ext cx="3292" cy="32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7"/>
            <a:ext cx="8286808" cy="7858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Серия Елены </a:t>
            </a:r>
            <a:r>
              <a:rPr lang="ru-RU" sz="2800" b="1" dirty="0" err="1" smtClean="0">
                <a:effectLst/>
              </a:rPr>
              <a:t>Кралич</a:t>
            </a:r>
            <a:r>
              <a:rPr lang="ru-RU" sz="2800" b="1" dirty="0" smtClean="0">
                <a:effectLst/>
              </a:rPr>
              <a:t> «Полезные сказки» 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(Про зайчика Севу)</a:t>
            </a:r>
            <a:endParaRPr lang="ru-RU" sz="2800" b="1" dirty="0">
              <a:effectLst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1142976" y="2571744"/>
            <a:ext cx="7215238" cy="3357586"/>
            <a:chOff x="0" y="0"/>
            <a:chExt cx="10642" cy="4733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3" y="0"/>
              <a:ext cx="3682" cy="4728"/>
            </a:xfrm>
            <a:prstGeom prst="rect">
              <a:avLst/>
            </a:prstGeom>
            <a:noFill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9" y="169"/>
              <a:ext cx="3090" cy="4120"/>
            </a:xfrm>
            <a:prstGeom prst="rect">
              <a:avLst/>
            </a:prstGeom>
            <a:noFill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"/>
              <a:ext cx="3682" cy="4719"/>
            </a:xfrm>
            <a:prstGeom prst="rect">
              <a:avLst/>
            </a:prstGeom>
            <a:noFill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" y="169"/>
              <a:ext cx="3078" cy="4111"/>
            </a:xfrm>
            <a:prstGeom prst="rect">
              <a:avLst/>
            </a:prstGeom>
            <a:noFill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25" y="4"/>
              <a:ext cx="3816" cy="4728"/>
            </a:xfrm>
            <a:prstGeom prst="rect">
              <a:avLst/>
            </a:prstGeom>
            <a:noFill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87" y="169"/>
              <a:ext cx="3212" cy="4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858312" cy="135730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Игры, упражнения и приемы для развития эмоционального интеллекта детей</a:t>
            </a:r>
            <a:endParaRPr lang="ru-RU" sz="3600" b="1" dirty="0">
              <a:effectLst/>
            </a:endParaRPr>
          </a:p>
        </p:txBody>
      </p:sp>
      <p:pic>
        <p:nvPicPr>
          <p:cNvPr id="31746" name="Picture 2" descr="https://psy-files.ru/wp-content/uploads/c/b/d/cbd83830775880cda2fc3dbda46900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816009" cy="38763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214414" y="2357430"/>
            <a:ext cx="2725738" cy="3549650"/>
            <a:chOff x="4061" y="287"/>
            <a:chExt cx="4292" cy="5588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60" y="287"/>
              <a:ext cx="4292" cy="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449"/>
              <a:ext cx="3685" cy="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5500694" y="2357430"/>
            <a:ext cx="2765425" cy="3549650"/>
            <a:chOff x="4028" y="287"/>
            <a:chExt cx="4354" cy="5588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7" y="287"/>
              <a:ext cx="4354" cy="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" y="449"/>
              <a:ext cx="3750" cy="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928662" y="1357298"/>
            <a:ext cx="3000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Нина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Ливенцова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Я ужасно злюсь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1357298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Наталия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Кедрова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Азбука эмоций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14298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Приём «Изобрази эмоцию» </a:t>
            </a:r>
          </a:p>
        </p:txBody>
      </p:sp>
      <p:pic>
        <p:nvPicPr>
          <p:cNvPr id="35841" name="Picture 1" descr="C:\Users\heili\OneDrive\Изображения\Снимки экрана\Снимок экрана 2024-02-15 2152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857784" cy="36404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28586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Филингбокс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(В.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Шиманская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«Академия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монсиков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69" name="Picture 1" descr="C:\Users\heili\OneDrive\Изображения\Снимки экрана\Снимок экрана 2024-02-15 2153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3792033" cy="2214578"/>
          </a:xfrm>
          <a:prstGeom prst="rect">
            <a:avLst/>
          </a:prstGeom>
          <a:noFill/>
        </p:spPr>
      </p:pic>
      <p:pic>
        <p:nvPicPr>
          <p:cNvPr id="32772" name="Picture 4" descr="C:\Users\heili\Downloads\Коробочка эмоц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3071816" cy="30718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avatars.mds.yandex.net/get-mpic/5216721/img_id2111168896792242550.jpeg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3938">
            <a:off x="4124719" y="2649031"/>
            <a:ext cx="995678" cy="360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1428736"/>
            <a:ext cx="3584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Игра «Меч злости»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214422"/>
            <a:ext cx="2928958" cy="7858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Игра «Мостик»</a:t>
            </a:r>
            <a:endParaRPr lang="ru-RU" sz="3200" b="1" dirty="0">
              <a:effectLst/>
            </a:endParaRPr>
          </a:p>
        </p:txBody>
      </p:sp>
      <p:pic>
        <p:nvPicPr>
          <p:cNvPr id="33794" name="Picture 2" descr="C:\Users\heili\Downloads\Изображение WhatsApp 2024-02-16 в 00.55.19_6ad36b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665339" cy="2143140"/>
          </a:xfrm>
          <a:prstGeom prst="rect">
            <a:avLst/>
          </a:prstGeom>
          <a:noFill/>
        </p:spPr>
      </p:pic>
      <p:pic>
        <p:nvPicPr>
          <p:cNvPr id="33795" name="Picture 3" descr="C:\Users\heili\Downloads\Изображение WhatsApp 2024-02-16 в 00.55.19_74c8c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2751764" cy="43148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0912" y="840734"/>
            <a:ext cx="4223996" cy="59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143240" y="785794"/>
            <a:ext cx="2928958" cy="7858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Игра «Бинго»</a:t>
            </a:r>
            <a:endParaRPr lang="ru-RU" sz="3200" b="1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214422"/>
            <a:ext cx="741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Эмоционально-развивающая среда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9" name="Picture 3" descr="https://zabavnikus.ru/wp-content/uploads/e/0/1/e01194a0a2847eee1e764dda559e83f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main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2272450" cy="30343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Стенд «Здравствуйте, я пришёл!»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4" name="Picture 6" descr="https://www.maam.ru/upload/blogs/detsad-187499-1548869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64998"/>
            <a:ext cx="3071834" cy="23007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142852"/>
            <a:ext cx="41177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Уголок приветствия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928670"/>
            <a:ext cx="3010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Стенд «Мое настроение»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Снимок экрана 2024-02-16 0137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285860"/>
            <a:ext cx="2214578" cy="2959373"/>
          </a:xfrm>
          <a:prstGeom prst="rect">
            <a:avLst/>
          </a:prstGeom>
        </p:spPr>
      </p:pic>
      <p:pic>
        <p:nvPicPr>
          <p:cNvPr id="37898" name="Picture 10" descr="https://abrakadabra.fun/uploads/posts/2022-01/1641230729_20-abrakadabra-fun-p-ugolok-nastroeniya-nadpis-v-detskom-sadu-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35769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9c9b5bc7d26e77642e2be72b96ed143132412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158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«Развитие эмоционального интеллекта у детей дошкольного возраста»</vt:lpstr>
      <vt:lpstr>Игры, упражнения и приемы для развития эмоционального интеллекта детей</vt:lpstr>
      <vt:lpstr>Слайд 3</vt:lpstr>
      <vt:lpstr>Слайд 4</vt:lpstr>
      <vt:lpstr>Слайд 5</vt:lpstr>
      <vt:lpstr>Игра «Мостик»</vt:lpstr>
      <vt:lpstr>Игра «Бинго»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Книги по развитию эмоционального интеллекта у детей</vt:lpstr>
      <vt:lpstr>Слайд 16</vt:lpstr>
      <vt:lpstr>Серия книг Елены Ульевой «Сказки про эмоции» </vt:lpstr>
      <vt:lpstr>Серия книг Елены Ульевой «Компас эмоций»</vt:lpstr>
      <vt:lpstr>Серия Елены Кралич «Полезные сказки»  (Про зайчика Севу)</vt:lpstr>
      <vt:lpstr>Слайд 20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Оранжевые изгибы</dc:title>
  <dc:creator>obstinate</dc:creator>
  <dc:description>Шаблон презентации с сайта https://presentation-creation.ru/</dc:description>
  <cp:lastModifiedBy>O P</cp:lastModifiedBy>
  <cp:revision>554</cp:revision>
  <dcterms:created xsi:type="dcterms:W3CDTF">2018-02-25T09:09:03Z</dcterms:created>
  <dcterms:modified xsi:type="dcterms:W3CDTF">2025-01-10T18:24:22Z</dcterms:modified>
</cp:coreProperties>
</file>